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24"/>
  </p:notesMasterIdLst>
  <p:sldIdLst>
    <p:sldId id="256" r:id="rId2"/>
    <p:sldId id="258" r:id="rId3"/>
    <p:sldId id="259" r:id="rId4"/>
    <p:sldId id="260" r:id="rId5"/>
    <p:sldId id="262" r:id="rId6"/>
    <p:sldId id="296" r:id="rId7"/>
    <p:sldId id="294" r:id="rId8"/>
    <p:sldId id="297" r:id="rId9"/>
    <p:sldId id="295" r:id="rId10"/>
    <p:sldId id="298" r:id="rId11"/>
    <p:sldId id="267" r:id="rId12"/>
    <p:sldId id="300" r:id="rId13"/>
    <p:sldId id="301" r:id="rId14"/>
    <p:sldId id="302" r:id="rId15"/>
    <p:sldId id="303" r:id="rId16"/>
    <p:sldId id="304" r:id="rId17"/>
    <p:sldId id="305" r:id="rId18"/>
    <p:sldId id="306" r:id="rId19"/>
    <p:sldId id="307" r:id="rId20"/>
    <p:sldId id="290" r:id="rId21"/>
    <p:sldId id="266" r:id="rId22"/>
    <p:sldId id="299" r:id="rId23"/>
  </p:sldIdLst>
  <p:sldSz cx="9144000" cy="5143500" type="screen16x9"/>
  <p:notesSz cx="6858000" cy="9144000"/>
  <p:embeddedFontLst>
    <p:embeddedFont>
      <p:font typeface="Bahnschrift" panose="020B0502040204020203" pitchFamily="34" charset="0"/>
      <p:regular r:id="rId25"/>
      <p:bold r:id="rId26"/>
    </p:embeddedFont>
    <p:embeddedFont>
      <p:font typeface="Berlin Sans FB Demi" panose="020E0802020502020306" pitchFamily="34" charset="0"/>
      <p:bold r:id="rId27"/>
    </p:embeddedFont>
    <p:embeddedFont>
      <p:font typeface="Calibri" panose="020F0502020204030204" pitchFamily="34" charset="0"/>
      <p:regular r:id="rId28"/>
      <p:bold r:id="rId29"/>
      <p:italic r:id="rId30"/>
      <p:boldItalic r:id="rId31"/>
    </p:embeddedFont>
    <p:embeddedFont>
      <p:font typeface="Fira Sans Extra Condensed Medium" panose="020B0604020202020204" charset="0"/>
      <p:regular r:id="rId32"/>
      <p:bold r:id="rId33"/>
      <p:italic r:id="rId34"/>
      <p:boldItalic r:id="rId35"/>
    </p:embeddedFont>
    <p:embeddedFont>
      <p:font typeface="Montserrat ExtraBold" panose="00000900000000000000" pitchFamily="2" charset="0"/>
      <p:bold r:id="rId36"/>
      <p:boldItalic r:id="rId37"/>
    </p:embeddedFont>
    <p:embeddedFont>
      <p:font typeface="PT Sans" panose="020B0503020203020204" pitchFamily="34" charset="0"/>
      <p:regular r:id="rId38"/>
      <p:bold r:id="rId39"/>
      <p:italic r:id="rId40"/>
      <p:boldItalic r:id="rId41"/>
    </p:embeddedFont>
    <p:embeddedFont>
      <p:font typeface="Quicksand" panose="020B0604020202020204" charset="0"/>
      <p:regular r:id="rId42"/>
      <p:bold r:id="rId43"/>
    </p:embeddedFont>
    <p:embeddedFont>
      <p:font typeface="Varela Round" panose="00000500000000000000" pitchFamily="2" charset="-79"/>
      <p:regular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5EA2EA-7091-4286-A6A1-91B1A3110E9C}" v="7" dt="2023-05-06T18:18:24.788"/>
  </p1510:revLst>
</p1510:revInfo>
</file>

<file path=ppt/tableStyles.xml><?xml version="1.0" encoding="utf-8"?>
<a:tblStyleLst xmlns:a="http://schemas.openxmlformats.org/drawingml/2006/main" def="{D19E437C-64F4-4900-AA6B-522AF8E87FEB}">
  <a:tblStyle styleId="{D19E437C-64F4-4900-AA6B-522AF8E87F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62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ya karode" userId="08658cb02b74dcfe" providerId="LiveId" clId="{7D5EA2EA-7091-4286-A6A1-91B1A3110E9C}"/>
    <pc:docChg chg="undo custSel addSld delSld modSld sldOrd modMainMaster">
      <pc:chgData name="riya karode" userId="08658cb02b74dcfe" providerId="LiveId" clId="{7D5EA2EA-7091-4286-A6A1-91B1A3110E9C}" dt="2023-05-07T07:04:06.432" v="931" actId="14100"/>
      <pc:docMkLst>
        <pc:docMk/>
      </pc:docMkLst>
      <pc:sldChg chg="modSp mod modTransition modAnim">
        <pc:chgData name="riya karode" userId="08658cb02b74dcfe" providerId="LiveId" clId="{7D5EA2EA-7091-4286-A6A1-91B1A3110E9C}" dt="2023-05-07T07:04:06.432" v="931" actId="14100"/>
        <pc:sldMkLst>
          <pc:docMk/>
          <pc:sldMk cId="0" sldId="256"/>
        </pc:sldMkLst>
        <pc:spChg chg="mod">
          <ac:chgData name="riya karode" userId="08658cb02b74dcfe" providerId="LiveId" clId="{7D5EA2EA-7091-4286-A6A1-91B1A3110E9C}" dt="2023-05-07T07:04:06.432" v="931" actId="14100"/>
          <ac:spMkLst>
            <pc:docMk/>
            <pc:sldMk cId="0" sldId="256"/>
            <ac:spMk id="4" creationId="{F0C25365-D954-AAAA-855D-4F98E7533C80}"/>
          </ac:spMkLst>
        </pc:spChg>
      </pc:sldChg>
      <pc:sldChg chg="modTransition modAnim">
        <pc:chgData name="riya karode" userId="08658cb02b74dcfe" providerId="LiveId" clId="{7D5EA2EA-7091-4286-A6A1-91B1A3110E9C}" dt="2023-05-07T06:02:51.442" v="814"/>
        <pc:sldMkLst>
          <pc:docMk/>
          <pc:sldMk cId="0" sldId="258"/>
        </pc:sldMkLst>
      </pc:sldChg>
      <pc:sldChg chg="modTransition modAnim">
        <pc:chgData name="riya karode" userId="08658cb02b74dcfe" providerId="LiveId" clId="{7D5EA2EA-7091-4286-A6A1-91B1A3110E9C}" dt="2023-05-07T06:03:20.377" v="819"/>
        <pc:sldMkLst>
          <pc:docMk/>
          <pc:sldMk cId="0" sldId="259"/>
        </pc:sldMkLst>
      </pc:sldChg>
      <pc:sldChg chg="modTransition modAnim">
        <pc:chgData name="riya karode" userId="08658cb02b74dcfe" providerId="LiveId" clId="{7D5EA2EA-7091-4286-A6A1-91B1A3110E9C}" dt="2023-05-07T06:03:46.883" v="825"/>
        <pc:sldMkLst>
          <pc:docMk/>
          <pc:sldMk cId="0" sldId="260"/>
        </pc:sldMkLst>
      </pc:sldChg>
      <pc:sldChg chg="modTransition modAnim">
        <pc:chgData name="riya karode" userId="08658cb02b74dcfe" providerId="LiveId" clId="{7D5EA2EA-7091-4286-A6A1-91B1A3110E9C}" dt="2023-05-07T06:04:02.099" v="829"/>
        <pc:sldMkLst>
          <pc:docMk/>
          <pc:sldMk cId="0" sldId="262"/>
        </pc:sldMkLst>
      </pc:sldChg>
      <pc:sldChg chg="addSp modSp mod ord modTransition modAnim">
        <pc:chgData name="riya karode" userId="08658cb02b74dcfe" providerId="LiveId" clId="{7D5EA2EA-7091-4286-A6A1-91B1A3110E9C}" dt="2023-05-07T06:07:52.872" v="863"/>
        <pc:sldMkLst>
          <pc:docMk/>
          <pc:sldMk cId="0" sldId="266"/>
        </pc:sldMkLst>
        <pc:spChg chg="add mod">
          <ac:chgData name="riya karode" userId="08658cb02b74dcfe" providerId="LiveId" clId="{7D5EA2EA-7091-4286-A6A1-91B1A3110E9C}" dt="2023-05-06T18:42:30.477" v="728" actId="20577"/>
          <ac:spMkLst>
            <pc:docMk/>
            <pc:sldMk cId="0" sldId="266"/>
            <ac:spMk id="2" creationId="{8AD108CC-A7B7-50C8-CE05-E4F59EC96355}"/>
          </ac:spMkLst>
        </pc:spChg>
        <pc:spChg chg="mod">
          <ac:chgData name="riya karode" userId="08658cb02b74dcfe" providerId="LiveId" clId="{7D5EA2EA-7091-4286-A6A1-91B1A3110E9C}" dt="2023-05-06T18:05:20.867" v="19" actId="20577"/>
          <ac:spMkLst>
            <pc:docMk/>
            <pc:sldMk cId="0" sldId="266"/>
            <ac:spMk id="726" creationId="{00000000-0000-0000-0000-000000000000}"/>
          </ac:spMkLst>
        </pc:spChg>
      </pc:sldChg>
      <pc:sldChg chg="addSp modSp mod ord modTransition modAnim">
        <pc:chgData name="riya karode" userId="08658cb02b74dcfe" providerId="LiveId" clId="{7D5EA2EA-7091-4286-A6A1-91B1A3110E9C}" dt="2023-05-07T06:10:51.614" v="912"/>
        <pc:sldMkLst>
          <pc:docMk/>
          <pc:sldMk cId="0" sldId="267"/>
        </pc:sldMkLst>
        <pc:spChg chg="add mod">
          <ac:chgData name="riya karode" userId="08658cb02b74dcfe" providerId="LiveId" clId="{7D5EA2EA-7091-4286-A6A1-91B1A3110E9C}" dt="2023-05-06T18:45:12.466" v="750" actId="14100"/>
          <ac:spMkLst>
            <pc:docMk/>
            <pc:sldMk cId="0" sldId="267"/>
            <ac:spMk id="4" creationId="{BEA75FDB-B69F-05E0-07D0-B6100163D392}"/>
          </ac:spMkLst>
        </pc:spChg>
        <pc:spChg chg="mod">
          <ac:chgData name="riya karode" userId="08658cb02b74dcfe" providerId="LiveId" clId="{7D5EA2EA-7091-4286-A6A1-91B1A3110E9C}" dt="2023-05-06T18:35:30.755" v="601" actId="14100"/>
          <ac:spMkLst>
            <pc:docMk/>
            <pc:sldMk cId="0" sldId="267"/>
            <ac:spMk id="755" creationId="{00000000-0000-0000-0000-000000000000}"/>
          </ac:spMkLst>
        </pc:spChg>
        <pc:spChg chg="mod">
          <ac:chgData name="riya karode" userId="08658cb02b74dcfe" providerId="LiveId" clId="{7D5EA2EA-7091-4286-A6A1-91B1A3110E9C}" dt="2023-05-06T18:35:25.777" v="599" actId="14100"/>
          <ac:spMkLst>
            <pc:docMk/>
            <pc:sldMk cId="0" sldId="267"/>
            <ac:spMk id="756" creationId="{00000000-0000-0000-0000-000000000000}"/>
          </ac:spMkLst>
        </pc:spChg>
        <pc:spChg chg="mod">
          <ac:chgData name="riya karode" userId="08658cb02b74dcfe" providerId="LiveId" clId="{7D5EA2EA-7091-4286-A6A1-91B1A3110E9C}" dt="2023-05-06T18:35:39.578" v="604" actId="14100"/>
          <ac:spMkLst>
            <pc:docMk/>
            <pc:sldMk cId="0" sldId="267"/>
            <ac:spMk id="757" creationId="{00000000-0000-0000-0000-000000000000}"/>
          </ac:spMkLst>
        </pc:spChg>
        <pc:spChg chg="mod">
          <ac:chgData name="riya karode" userId="08658cb02b74dcfe" providerId="LiveId" clId="{7D5EA2EA-7091-4286-A6A1-91B1A3110E9C}" dt="2023-05-06T18:35:34.234" v="602" actId="14100"/>
          <ac:spMkLst>
            <pc:docMk/>
            <pc:sldMk cId="0" sldId="267"/>
            <ac:spMk id="758" creationId="{00000000-0000-0000-0000-000000000000}"/>
          </ac:spMkLst>
        </pc:spChg>
        <pc:picChg chg="add mod modCrop">
          <ac:chgData name="riya karode" userId="08658cb02b74dcfe" providerId="LiveId" clId="{7D5EA2EA-7091-4286-A6A1-91B1A3110E9C}" dt="2023-05-06T18:35:45.057" v="607" actId="14100"/>
          <ac:picMkLst>
            <pc:docMk/>
            <pc:sldMk cId="0" sldId="267"/>
            <ac:picMk id="3" creationId="{98B384D0-120F-785D-34D0-0D72CC9F78DB}"/>
          </ac:picMkLst>
        </pc:picChg>
      </pc:sldChg>
      <pc:sldChg chg="del">
        <pc:chgData name="riya karode" userId="08658cb02b74dcfe" providerId="LiveId" clId="{7D5EA2EA-7091-4286-A6A1-91B1A3110E9C}" dt="2023-05-06T18:34:18.481" v="589" actId="2696"/>
        <pc:sldMkLst>
          <pc:docMk/>
          <pc:sldMk cId="0" sldId="269"/>
        </pc:sldMkLst>
      </pc:sldChg>
      <pc:sldChg chg="addSp delSp modSp del mod">
        <pc:chgData name="riya karode" userId="08658cb02b74dcfe" providerId="LiveId" clId="{7D5EA2EA-7091-4286-A6A1-91B1A3110E9C}" dt="2023-05-06T18:38:05.659" v="630" actId="47"/>
        <pc:sldMkLst>
          <pc:docMk/>
          <pc:sldMk cId="0" sldId="277"/>
        </pc:sldMkLst>
        <pc:grpChg chg="mod">
          <ac:chgData name="riya karode" userId="08658cb02b74dcfe" providerId="LiveId" clId="{7D5EA2EA-7091-4286-A6A1-91B1A3110E9C}" dt="2023-05-06T18:08:01.722" v="37" actId="1076"/>
          <ac:grpSpMkLst>
            <pc:docMk/>
            <pc:sldMk cId="0" sldId="277"/>
            <ac:grpSpMk id="1094" creationId="{00000000-0000-0000-0000-000000000000}"/>
          </ac:grpSpMkLst>
        </pc:grpChg>
        <pc:picChg chg="add del mod modCrop">
          <ac:chgData name="riya karode" userId="08658cb02b74dcfe" providerId="LiveId" clId="{7D5EA2EA-7091-4286-A6A1-91B1A3110E9C}" dt="2023-05-06T18:08:44.121" v="49" actId="21"/>
          <ac:picMkLst>
            <pc:docMk/>
            <pc:sldMk cId="0" sldId="277"/>
            <ac:picMk id="3" creationId="{A331D575-AB27-EA62-752A-5DCF1C28E81D}"/>
          </ac:picMkLst>
        </pc:picChg>
      </pc:sldChg>
      <pc:sldChg chg="modTransition modAnim">
        <pc:chgData name="riya karode" userId="08658cb02b74dcfe" providerId="LiveId" clId="{7D5EA2EA-7091-4286-A6A1-91B1A3110E9C}" dt="2023-05-07T06:09:09.321" v="887"/>
        <pc:sldMkLst>
          <pc:docMk/>
          <pc:sldMk cId="0" sldId="290"/>
        </pc:sldMkLst>
      </pc:sldChg>
      <pc:sldChg chg="modTransition modAnim">
        <pc:chgData name="riya karode" userId="08658cb02b74dcfe" providerId="LiveId" clId="{7D5EA2EA-7091-4286-A6A1-91B1A3110E9C}" dt="2023-05-07T06:12:22.516" v="918"/>
        <pc:sldMkLst>
          <pc:docMk/>
          <pc:sldMk cId="218092555" sldId="294"/>
        </pc:sldMkLst>
      </pc:sldChg>
      <pc:sldChg chg="modTransition modAnim">
        <pc:chgData name="riya karode" userId="08658cb02b74dcfe" providerId="LiveId" clId="{7D5EA2EA-7091-4286-A6A1-91B1A3110E9C}" dt="2023-05-07T06:05:44.494" v="845"/>
        <pc:sldMkLst>
          <pc:docMk/>
          <pc:sldMk cId="892975166" sldId="295"/>
        </pc:sldMkLst>
      </pc:sldChg>
      <pc:sldChg chg="addSp modSp mod modTransition modAnim">
        <pc:chgData name="riya karode" userId="08658cb02b74dcfe" providerId="LiveId" clId="{7D5EA2EA-7091-4286-A6A1-91B1A3110E9C}" dt="2023-05-07T06:04:46.909" v="834"/>
        <pc:sldMkLst>
          <pc:docMk/>
          <pc:sldMk cId="990516565" sldId="296"/>
        </pc:sldMkLst>
        <pc:picChg chg="add mod">
          <ac:chgData name="riya karode" userId="08658cb02b74dcfe" providerId="LiveId" clId="{7D5EA2EA-7091-4286-A6A1-91B1A3110E9C}" dt="2023-05-06T18:03:42.191" v="15" actId="14100"/>
          <ac:picMkLst>
            <pc:docMk/>
            <pc:sldMk cId="990516565" sldId="296"/>
            <ac:picMk id="3" creationId="{20D70E85-4951-9E50-C9F7-67310B9D73C9}"/>
          </ac:picMkLst>
        </pc:picChg>
      </pc:sldChg>
      <pc:sldChg chg="addSp modSp mod modTransition modAnim">
        <pc:chgData name="riya karode" userId="08658cb02b74dcfe" providerId="LiveId" clId="{7D5EA2EA-7091-4286-A6A1-91B1A3110E9C}" dt="2023-05-07T06:05:08.957" v="836"/>
        <pc:sldMkLst>
          <pc:docMk/>
          <pc:sldMk cId="224643056" sldId="297"/>
        </pc:sldMkLst>
        <pc:picChg chg="add mod">
          <ac:chgData name="riya karode" userId="08658cb02b74dcfe" providerId="LiveId" clId="{7D5EA2EA-7091-4286-A6A1-91B1A3110E9C}" dt="2023-05-06T18:06:25.854" v="25" actId="14100"/>
          <ac:picMkLst>
            <pc:docMk/>
            <pc:sldMk cId="224643056" sldId="297"/>
            <ac:picMk id="3" creationId="{08DBDC9D-23FC-F57C-FD89-8119A0BC1493}"/>
          </ac:picMkLst>
        </pc:picChg>
      </pc:sldChg>
      <pc:sldChg chg="addSp modSp mod modTransition modAnim">
        <pc:chgData name="riya karode" userId="08658cb02b74dcfe" providerId="LiveId" clId="{7D5EA2EA-7091-4286-A6A1-91B1A3110E9C}" dt="2023-05-07T06:12:28.520" v="919"/>
        <pc:sldMkLst>
          <pc:docMk/>
          <pc:sldMk cId="2855276947" sldId="298"/>
        </pc:sldMkLst>
        <pc:picChg chg="add mod">
          <ac:chgData name="riya karode" userId="08658cb02b74dcfe" providerId="LiveId" clId="{7D5EA2EA-7091-4286-A6A1-91B1A3110E9C}" dt="2023-05-06T18:01:57.973" v="10" actId="14100"/>
          <ac:picMkLst>
            <pc:docMk/>
            <pc:sldMk cId="2855276947" sldId="298"/>
            <ac:picMk id="2" creationId="{2A2FA361-30D5-F78A-D6F4-A72CB78557D9}"/>
          </ac:picMkLst>
        </pc:picChg>
      </pc:sldChg>
      <pc:sldChg chg="modTransition modAnim">
        <pc:chgData name="riya karode" userId="08658cb02b74dcfe" providerId="LiveId" clId="{7D5EA2EA-7091-4286-A6A1-91B1A3110E9C}" dt="2023-05-07T06:07:14.090" v="856"/>
        <pc:sldMkLst>
          <pc:docMk/>
          <pc:sldMk cId="1758452724" sldId="299"/>
        </pc:sldMkLst>
      </pc:sldChg>
      <pc:sldChg chg="addSp delSp modSp new mod modTransition modAnim">
        <pc:chgData name="riya karode" userId="08658cb02b74dcfe" providerId="LiveId" clId="{7D5EA2EA-7091-4286-A6A1-91B1A3110E9C}" dt="2023-05-07T06:10:45.871" v="910"/>
        <pc:sldMkLst>
          <pc:docMk/>
          <pc:sldMk cId="1776567056" sldId="300"/>
        </pc:sldMkLst>
        <pc:spChg chg="mod">
          <ac:chgData name="riya karode" userId="08658cb02b74dcfe" providerId="LiveId" clId="{7D5EA2EA-7091-4286-A6A1-91B1A3110E9C}" dt="2023-05-06T18:09:12.351" v="72" actId="122"/>
          <ac:spMkLst>
            <pc:docMk/>
            <pc:sldMk cId="1776567056" sldId="300"/>
            <ac:spMk id="2" creationId="{0D59DDF2-7FAE-8E02-4817-E543CB07FF0F}"/>
          </ac:spMkLst>
        </pc:spChg>
        <pc:spChg chg="add mod">
          <ac:chgData name="riya karode" userId="08658cb02b74dcfe" providerId="LiveId" clId="{7D5EA2EA-7091-4286-A6A1-91B1A3110E9C}" dt="2023-05-06T18:15:08.683" v="114" actId="20577"/>
          <ac:spMkLst>
            <pc:docMk/>
            <pc:sldMk cId="1776567056" sldId="300"/>
            <ac:spMk id="4" creationId="{9E298720-87C3-344D-D043-7ED1B5163562}"/>
          </ac:spMkLst>
        </pc:spChg>
        <pc:picChg chg="add del mod">
          <ac:chgData name="riya karode" userId="08658cb02b74dcfe" providerId="LiveId" clId="{7D5EA2EA-7091-4286-A6A1-91B1A3110E9C}" dt="2023-05-06T18:10:34.037" v="86" actId="478"/>
          <ac:picMkLst>
            <pc:docMk/>
            <pc:sldMk cId="1776567056" sldId="300"/>
            <ac:picMk id="3" creationId="{1C802384-89CC-4F3B-0819-978822757DA1}"/>
          </ac:picMkLst>
        </pc:picChg>
        <pc:picChg chg="add mod modCrop">
          <ac:chgData name="riya karode" userId="08658cb02b74dcfe" providerId="LiveId" clId="{7D5EA2EA-7091-4286-A6A1-91B1A3110E9C}" dt="2023-05-06T18:15:16.931" v="115" actId="14100"/>
          <ac:picMkLst>
            <pc:docMk/>
            <pc:sldMk cId="1776567056" sldId="300"/>
            <ac:picMk id="6" creationId="{20C0A57D-5AE4-C20C-1B65-365A5658D5C9}"/>
          </ac:picMkLst>
        </pc:picChg>
        <pc:picChg chg="add mod modCrop">
          <ac:chgData name="riya karode" userId="08658cb02b74dcfe" providerId="LiveId" clId="{7D5EA2EA-7091-4286-A6A1-91B1A3110E9C}" dt="2023-05-06T18:15:19.241" v="116" actId="1076"/>
          <ac:picMkLst>
            <pc:docMk/>
            <pc:sldMk cId="1776567056" sldId="300"/>
            <ac:picMk id="8" creationId="{B65D1472-36EE-A61F-FCAF-4350E5BD1EDD}"/>
          </ac:picMkLst>
        </pc:picChg>
      </pc:sldChg>
      <pc:sldChg chg="addSp modSp new mod modTransition modAnim">
        <pc:chgData name="riya karode" userId="08658cb02b74dcfe" providerId="LiveId" clId="{7D5EA2EA-7091-4286-A6A1-91B1A3110E9C}" dt="2023-05-07T06:10:38.112" v="906"/>
        <pc:sldMkLst>
          <pc:docMk/>
          <pc:sldMk cId="8582682" sldId="301"/>
        </pc:sldMkLst>
        <pc:spChg chg="mod">
          <ac:chgData name="riya karode" userId="08658cb02b74dcfe" providerId="LiveId" clId="{7D5EA2EA-7091-4286-A6A1-91B1A3110E9C}" dt="2023-05-06T18:16:37.431" v="147" actId="122"/>
          <ac:spMkLst>
            <pc:docMk/>
            <pc:sldMk cId="8582682" sldId="301"/>
            <ac:spMk id="2" creationId="{70461D7E-1C9C-A773-64D3-D7DCC623CF50}"/>
          </ac:spMkLst>
        </pc:spChg>
        <pc:spChg chg="add mod">
          <ac:chgData name="riya karode" userId="08658cb02b74dcfe" providerId="LiveId" clId="{7D5EA2EA-7091-4286-A6A1-91B1A3110E9C}" dt="2023-05-06T18:17:54.758" v="164" actId="20577"/>
          <ac:spMkLst>
            <pc:docMk/>
            <pc:sldMk cId="8582682" sldId="301"/>
            <ac:spMk id="5" creationId="{D221F6B6-A46A-36BF-D827-3567A972ACCB}"/>
          </ac:spMkLst>
        </pc:spChg>
        <pc:picChg chg="add mod modCrop">
          <ac:chgData name="riya karode" userId="08658cb02b74dcfe" providerId="LiveId" clId="{7D5EA2EA-7091-4286-A6A1-91B1A3110E9C}" dt="2023-05-06T18:16:25.460" v="123" actId="14100"/>
          <ac:picMkLst>
            <pc:docMk/>
            <pc:sldMk cId="8582682" sldId="301"/>
            <ac:picMk id="4" creationId="{63D46110-EFE9-DB1F-343F-D24EC3323857}"/>
          </ac:picMkLst>
        </pc:picChg>
      </pc:sldChg>
      <pc:sldChg chg="addSp modSp new mod modTransition modAnim">
        <pc:chgData name="riya karode" userId="08658cb02b74dcfe" providerId="LiveId" clId="{7D5EA2EA-7091-4286-A6A1-91B1A3110E9C}" dt="2023-05-07T06:10:32.072" v="904"/>
        <pc:sldMkLst>
          <pc:docMk/>
          <pc:sldMk cId="3679205393" sldId="302"/>
        </pc:sldMkLst>
        <pc:spChg chg="mod">
          <ac:chgData name="riya karode" userId="08658cb02b74dcfe" providerId="LiveId" clId="{7D5EA2EA-7091-4286-A6A1-91B1A3110E9C}" dt="2023-05-06T18:20:12.037" v="228" actId="122"/>
          <ac:spMkLst>
            <pc:docMk/>
            <pc:sldMk cId="3679205393" sldId="302"/>
            <ac:spMk id="2" creationId="{DABD267E-AAD2-AC10-9DB5-1BB51752FD6B}"/>
          </ac:spMkLst>
        </pc:spChg>
        <pc:spChg chg="add mod">
          <ac:chgData name="riya karode" userId="08658cb02b74dcfe" providerId="LiveId" clId="{7D5EA2EA-7091-4286-A6A1-91B1A3110E9C}" dt="2023-05-06T18:19:29.136" v="201" actId="20577"/>
          <ac:spMkLst>
            <pc:docMk/>
            <pc:sldMk cId="3679205393" sldId="302"/>
            <ac:spMk id="3" creationId="{F9136660-95D4-2D59-E252-F8D1683AC0AC}"/>
          </ac:spMkLst>
        </pc:spChg>
        <pc:picChg chg="add mod modCrop">
          <ac:chgData name="riya karode" userId="08658cb02b74dcfe" providerId="LiveId" clId="{7D5EA2EA-7091-4286-A6A1-91B1A3110E9C}" dt="2023-05-06T18:19:10.671" v="172" actId="732"/>
          <ac:picMkLst>
            <pc:docMk/>
            <pc:sldMk cId="3679205393" sldId="302"/>
            <ac:picMk id="5" creationId="{8FD9F65D-5AE2-A17B-303D-ED6BFF6ED997}"/>
          </ac:picMkLst>
        </pc:picChg>
      </pc:sldChg>
      <pc:sldChg chg="addSp delSp modSp new mod modTransition modAnim">
        <pc:chgData name="riya karode" userId="08658cb02b74dcfe" providerId="LiveId" clId="{7D5EA2EA-7091-4286-A6A1-91B1A3110E9C}" dt="2023-05-07T06:10:25.467" v="902"/>
        <pc:sldMkLst>
          <pc:docMk/>
          <pc:sldMk cId="2862825009" sldId="303"/>
        </pc:sldMkLst>
        <pc:spChg chg="mod">
          <ac:chgData name="riya karode" userId="08658cb02b74dcfe" providerId="LiveId" clId="{7D5EA2EA-7091-4286-A6A1-91B1A3110E9C}" dt="2023-05-06T18:21:41.600" v="245" actId="122"/>
          <ac:spMkLst>
            <pc:docMk/>
            <pc:sldMk cId="2862825009" sldId="303"/>
            <ac:spMk id="2" creationId="{95A18E6D-1187-F75A-313E-5385937E74C7}"/>
          </ac:spMkLst>
        </pc:spChg>
        <pc:spChg chg="add del mod">
          <ac:chgData name="riya karode" userId="08658cb02b74dcfe" providerId="LiveId" clId="{7D5EA2EA-7091-4286-A6A1-91B1A3110E9C}" dt="2023-05-06T18:22:03.857" v="251"/>
          <ac:spMkLst>
            <pc:docMk/>
            <pc:sldMk cId="2862825009" sldId="303"/>
            <ac:spMk id="5" creationId="{5C91CC50-9969-04FE-5E39-814C42CB5628}"/>
          </ac:spMkLst>
        </pc:spChg>
        <pc:spChg chg="add del mod">
          <ac:chgData name="riya karode" userId="08658cb02b74dcfe" providerId="LiveId" clId="{7D5EA2EA-7091-4286-A6A1-91B1A3110E9C}" dt="2023-05-06T18:22:03.857" v="253"/>
          <ac:spMkLst>
            <pc:docMk/>
            <pc:sldMk cId="2862825009" sldId="303"/>
            <ac:spMk id="6" creationId="{DAE37FF8-091B-DD3C-000F-4E418BAB0A2E}"/>
          </ac:spMkLst>
        </pc:spChg>
        <pc:spChg chg="add del mod">
          <ac:chgData name="riya karode" userId="08658cb02b74dcfe" providerId="LiveId" clId="{7D5EA2EA-7091-4286-A6A1-91B1A3110E9C}" dt="2023-05-06T18:22:03.857" v="255"/>
          <ac:spMkLst>
            <pc:docMk/>
            <pc:sldMk cId="2862825009" sldId="303"/>
            <ac:spMk id="7" creationId="{1BF84C00-1606-58E4-1B2B-C7D453EDD376}"/>
          </ac:spMkLst>
        </pc:spChg>
        <pc:spChg chg="add mod">
          <ac:chgData name="riya karode" userId="08658cb02b74dcfe" providerId="LiveId" clId="{7D5EA2EA-7091-4286-A6A1-91B1A3110E9C}" dt="2023-05-06T18:25:51.088" v="353" actId="20577"/>
          <ac:spMkLst>
            <pc:docMk/>
            <pc:sldMk cId="2862825009" sldId="303"/>
            <ac:spMk id="9" creationId="{43B87468-DB9A-9437-3802-2CD5E0848332}"/>
          </ac:spMkLst>
        </pc:spChg>
        <pc:picChg chg="add mod modCrop">
          <ac:chgData name="riya karode" userId="08658cb02b74dcfe" providerId="LiveId" clId="{7D5EA2EA-7091-4286-A6A1-91B1A3110E9C}" dt="2023-05-06T18:21:31.300" v="232" actId="732"/>
          <ac:picMkLst>
            <pc:docMk/>
            <pc:sldMk cId="2862825009" sldId="303"/>
            <ac:picMk id="4" creationId="{C19902B1-971C-4538-45D1-2B6A73607787}"/>
          </ac:picMkLst>
        </pc:picChg>
      </pc:sldChg>
      <pc:sldChg chg="addSp modSp new mod modTransition modAnim">
        <pc:chgData name="riya karode" userId="08658cb02b74dcfe" providerId="LiveId" clId="{7D5EA2EA-7091-4286-A6A1-91B1A3110E9C}" dt="2023-05-07T06:10:17.939" v="900"/>
        <pc:sldMkLst>
          <pc:docMk/>
          <pc:sldMk cId="2459505183" sldId="304"/>
        </pc:sldMkLst>
        <pc:spChg chg="mod">
          <ac:chgData name="riya karode" userId="08658cb02b74dcfe" providerId="LiveId" clId="{7D5EA2EA-7091-4286-A6A1-91B1A3110E9C}" dt="2023-05-06T18:26:46.962" v="376" actId="122"/>
          <ac:spMkLst>
            <pc:docMk/>
            <pc:sldMk cId="2459505183" sldId="304"/>
            <ac:spMk id="2" creationId="{69B5F290-CECC-0B8B-42ED-B2EAECA80241}"/>
          </ac:spMkLst>
        </pc:spChg>
        <pc:spChg chg="add mod">
          <ac:chgData name="riya karode" userId="08658cb02b74dcfe" providerId="LiveId" clId="{7D5EA2EA-7091-4286-A6A1-91B1A3110E9C}" dt="2023-05-06T18:27:38.418" v="397" actId="5793"/>
          <ac:spMkLst>
            <pc:docMk/>
            <pc:sldMk cId="2459505183" sldId="304"/>
            <ac:spMk id="5" creationId="{C0FA0023-09BF-23DC-D2E8-14FCE47146D0}"/>
          </ac:spMkLst>
        </pc:spChg>
        <pc:picChg chg="add mod modCrop">
          <ac:chgData name="riya karode" userId="08658cb02b74dcfe" providerId="LiveId" clId="{7D5EA2EA-7091-4286-A6A1-91B1A3110E9C}" dt="2023-05-06T18:26:40.044" v="359" actId="1076"/>
          <ac:picMkLst>
            <pc:docMk/>
            <pc:sldMk cId="2459505183" sldId="304"/>
            <ac:picMk id="4" creationId="{91DA3905-8B7D-93E4-1BB7-C2225957EC13}"/>
          </ac:picMkLst>
        </pc:picChg>
      </pc:sldChg>
      <pc:sldChg chg="addSp modSp new mod modTransition modAnim">
        <pc:chgData name="riya karode" userId="08658cb02b74dcfe" providerId="LiveId" clId="{7D5EA2EA-7091-4286-A6A1-91B1A3110E9C}" dt="2023-05-07T06:10:10.836" v="898"/>
        <pc:sldMkLst>
          <pc:docMk/>
          <pc:sldMk cId="144648994" sldId="305"/>
        </pc:sldMkLst>
        <pc:spChg chg="mod">
          <ac:chgData name="riya karode" userId="08658cb02b74dcfe" providerId="LiveId" clId="{7D5EA2EA-7091-4286-A6A1-91B1A3110E9C}" dt="2023-05-06T18:28:25.581" v="416" actId="122"/>
          <ac:spMkLst>
            <pc:docMk/>
            <pc:sldMk cId="144648994" sldId="305"/>
            <ac:spMk id="2" creationId="{0E3C719D-CA1E-F22C-796E-C8B3EE9F6685}"/>
          </ac:spMkLst>
        </pc:spChg>
        <pc:spChg chg="add mod">
          <ac:chgData name="riya karode" userId="08658cb02b74dcfe" providerId="LiveId" clId="{7D5EA2EA-7091-4286-A6A1-91B1A3110E9C}" dt="2023-05-06T18:30:59.166" v="477" actId="20577"/>
          <ac:spMkLst>
            <pc:docMk/>
            <pc:sldMk cId="144648994" sldId="305"/>
            <ac:spMk id="5" creationId="{A8F30B2A-5CF8-AD61-95C7-AFB9B29ACD48}"/>
          </ac:spMkLst>
        </pc:spChg>
        <pc:picChg chg="add mod modCrop">
          <ac:chgData name="riya karode" userId="08658cb02b74dcfe" providerId="LiveId" clId="{7D5EA2EA-7091-4286-A6A1-91B1A3110E9C}" dt="2023-05-06T18:28:41.166" v="420" actId="14100"/>
          <ac:picMkLst>
            <pc:docMk/>
            <pc:sldMk cId="144648994" sldId="305"/>
            <ac:picMk id="4" creationId="{BCC222C5-2737-5CAC-EB6E-2A05E5322614}"/>
          </ac:picMkLst>
        </pc:picChg>
      </pc:sldChg>
      <pc:sldChg chg="addSp modSp new mod modTransition modAnim">
        <pc:chgData name="riya karode" userId="08658cb02b74dcfe" providerId="LiveId" clId="{7D5EA2EA-7091-4286-A6A1-91B1A3110E9C}" dt="2023-05-07T06:10:02.218" v="896"/>
        <pc:sldMkLst>
          <pc:docMk/>
          <pc:sldMk cId="2526365327" sldId="306"/>
        </pc:sldMkLst>
        <pc:spChg chg="mod">
          <ac:chgData name="riya karode" userId="08658cb02b74dcfe" providerId="LiveId" clId="{7D5EA2EA-7091-4286-A6A1-91B1A3110E9C}" dt="2023-05-06T18:32:01.232" v="511" actId="20577"/>
          <ac:spMkLst>
            <pc:docMk/>
            <pc:sldMk cId="2526365327" sldId="306"/>
            <ac:spMk id="2" creationId="{BFD1FEC8-D359-95F1-3825-AC11399BEF1D}"/>
          </ac:spMkLst>
        </pc:spChg>
        <pc:spChg chg="add mod">
          <ac:chgData name="riya karode" userId="08658cb02b74dcfe" providerId="LiveId" clId="{7D5EA2EA-7091-4286-A6A1-91B1A3110E9C}" dt="2023-05-06T18:33:46.955" v="588" actId="20577"/>
          <ac:spMkLst>
            <pc:docMk/>
            <pc:sldMk cId="2526365327" sldId="306"/>
            <ac:spMk id="3" creationId="{E1483D7E-E6DD-315A-6F87-8CC875705310}"/>
          </ac:spMkLst>
        </pc:spChg>
        <pc:picChg chg="add mod modCrop">
          <ac:chgData name="riya karode" userId="08658cb02b74dcfe" providerId="LiveId" clId="{7D5EA2EA-7091-4286-A6A1-91B1A3110E9C}" dt="2023-05-06T18:31:53.766" v="501" actId="732"/>
          <ac:picMkLst>
            <pc:docMk/>
            <pc:sldMk cId="2526365327" sldId="306"/>
            <ac:picMk id="5" creationId="{7028B666-1B22-3FC1-101E-0B72F8608CFE}"/>
          </ac:picMkLst>
        </pc:picChg>
      </pc:sldChg>
      <pc:sldChg chg="addSp modSp new mod modTransition modAnim">
        <pc:chgData name="riya karode" userId="08658cb02b74dcfe" providerId="LiveId" clId="{7D5EA2EA-7091-4286-A6A1-91B1A3110E9C}" dt="2023-05-07T06:09:53.386" v="894"/>
        <pc:sldMkLst>
          <pc:docMk/>
          <pc:sldMk cId="1751483662" sldId="307"/>
        </pc:sldMkLst>
        <pc:spChg chg="mod">
          <ac:chgData name="riya karode" userId="08658cb02b74dcfe" providerId="LiveId" clId="{7D5EA2EA-7091-4286-A6A1-91B1A3110E9C}" dt="2023-05-06T18:37:25.906" v="629" actId="122"/>
          <ac:spMkLst>
            <pc:docMk/>
            <pc:sldMk cId="1751483662" sldId="307"/>
            <ac:spMk id="2" creationId="{2FD03261-BE2C-AF78-72BE-C85E7747B4CC}"/>
          </ac:spMkLst>
        </pc:spChg>
        <pc:spChg chg="add mod">
          <ac:chgData name="riya karode" userId="08658cb02b74dcfe" providerId="LiveId" clId="{7D5EA2EA-7091-4286-A6A1-91B1A3110E9C}" dt="2023-05-06T18:44:00.403" v="744" actId="404"/>
          <ac:spMkLst>
            <pc:docMk/>
            <pc:sldMk cId="1751483662" sldId="307"/>
            <ac:spMk id="5" creationId="{1E4FB1F0-32B0-5520-0CFD-45D97C60F005}"/>
          </ac:spMkLst>
        </pc:spChg>
        <pc:picChg chg="add mod modCrop">
          <ac:chgData name="riya karode" userId="08658cb02b74dcfe" providerId="LiveId" clId="{7D5EA2EA-7091-4286-A6A1-91B1A3110E9C}" dt="2023-05-06T18:37:13.709" v="613" actId="732"/>
          <ac:picMkLst>
            <pc:docMk/>
            <pc:sldMk cId="1751483662" sldId="307"/>
            <ac:picMk id="4" creationId="{E4EC9EBB-AD85-D559-DC40-C12110500D00}"/>
          </ac:picMkLst>
        </pc:picChg>
      </pc:sldChg>
      <pc:sldMasterChg chg="modTransition delSldLayout modSldLayout">
        <pc:chgData name="riya karode" userId="08658cb02b74dcfe" providerId="LiveId" clId="{7D5EA2EA-7091-4286-A6A1-91B1A3110E9C}" dt="2023-05-07T06:02:14.906" v="804"/>
        <pc:sldMasterMkLst>
          <pc:docMk/>
          <pc:sldMasterMk cId="0" sldId="2147483682"/>
        </pc:sldMasterMkLst>
        <pc:sldLayoutChg chg="modTransition">
          <pc:chgData name="riya karode" userId="08658cb02b74dcfe" providerId="LiveId" clId="{7D5EA2EA-7091-4286-A6A1-91B1A3110E9C}" dt="2023-05-07T06:02:14.906" v="804"/>
          <pc:sldLayoutMkLst>
            <pc:docMk/>
            <pc:sldMasterMk cId="0" sldId="2147483682"/>
            <pc:sldLayoutMk cId="0" sldId="2147483648"/>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49"/>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53"/>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55"/>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58"/>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59"/>
          </pc:sldLayoutMkLst>
        </pc:sldLayoutChg>
        <pc:sldLayoutChg chg="del">
          <pc:chgData name="riya karode" userId="08658cb02b74dcfe" providerId="LiveId" clId="{7D5EA2EA-7091-4286-A6A1-91B1A3110E9C}" dt="2023-05-06T18:38:05.659" v="630" actId="47"/>
          <pc:sldLayoutMkLst>
            <pc:docMk/>
            <pc:sldMasterMk cId="0" sldId="2147483682"/>
            <pc:sldLayoutMk cId="0" sldId="2147483660"/>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61"/>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68"/>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71"/>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73"/>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77"/>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78"/>
          </pc:sldLayoutMkLst>
        </pc:sldLayoutChg>
        <pc:sldLayoutChg chg="modTransition">
          <pc:chgData name="riya karode" userId="08658cb02b74dcfe" providerId="LiveId" clId="{7D5EA2EA-7091-4286-A6A1-91B1A3110E9C}" dt="2023-05-07T06:02:14.906" v="804"/>
          <pc:sldLayoutMkLst>
            <pc:docMk/>
            <pc:sldMasterMk cId="0" sldId="2147483682"/>
            <pc:sldLayoutMk cId="0" sldId="2147483679"/>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12ddd40425a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12ddd40425a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12c3b246917_3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12c3b246917_3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12c3b246917_3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12c3b246917_3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12ddd40425a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12ddd40425a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12ddd40425a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12ddd40425a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12ddd40425a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12ddd40425a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9030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12ddd40425a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12ddd40425a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53466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12ddd40425a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12ddd40425a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g12ddd40425a_0_7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 name="Google Shape;1451;g12ddd40425a_0_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2"/>
            </a:gs>
            <a:gs pos="37000">
              <a:schemeClr val="accent4"/>
            </a:gs>
            <a:gs pos="100000">
              <a:schemeClr val="lt1"/>
            </a:gs>
          </a:gsLst>
          <a:lin ang="0"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rot="-289046">
            <a:off x="2453125" y="1041112"/>
            <a:ext cx="4140226" cy="2660429"/>
          </a:xfrm>
          <a:prstGeom prst="rect">
            <a:avLst/>
          </a:prstGeom>
          <a:effectLst>
            <a:outerShdw dist="28575" dir="2940000" algn="bl" rotWithShape="0">
              <a:schemeClr val="lt2"/>
            </a:outerShdw>
          </a:effectLst>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4500">
                <a:latin typeface="Montserrat ExtraBold"/>
                <a:ea typeface="Montserrat ExtraBold"/>
                <a:cs typeface="Montserrat ExtraBold"/>
                <a:sym typeface="Montserrat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rot="-288420">
            <a:off x="3193691" y="3660060"/>
            <a:ext cx="2996440" cy="562974"/>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dk1"/>
                </a:solidFill>
                <a:latin typeface="Varela Round"/>
                <a:ea typeface="Varela Round"/>
                <a:cs typeface="Varela Round"/>
                <a:sym typeface="Varela Roun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 name="Google Shape;13;p2"/>
          <p:cNvSpPr/>
          <p:nvPr/>
        </p:nvSpPr>
        <p:spPr>
          <a:xfrm>
            <a:off x="7321958" y="-516546"/>
            <a:ext cx="2726778" cy="1964388"/>
          </a:xfrm>
          <a:custGeom>
            <a:avLst/>
            <a:gdLst/>
            <a:ahLst/>
            <a:cxnLst/>
            <a:rect l="l" t="t" r="r" b="b"/>
            <a:pathLst>
              <a:path w="69694" h="50208" extrusionOk="0">
                <a:moveTo>
                  <a:pt x="52422" y="1"/>
                </a:moveTo>
                <a:cubicBezTo>
                  <a:pt x="32281" y="1"/>
                  <a:pt x="0" y="23943"/>
                  <a:pt x="19814" y="42645"/>
                </a:cubicBezTo>
                <a:cubicBezTo>
                  <a:pt x="25437" y="47946"/>
                  <a:pt x="31528" y="50207"/>
                  <a:pt x="37411" y="50207"/>
                </a:cubicBezTo>
                <a:cubicBezTo>
                  <a:pt x="54421" y="50207"/>
                  <a:pt x="69694" y="31302"/>
                  <a:pt x="66900" y="12308"/>
                </a:cubicBezTo>
                <a:cubicBezTo>
                  <a:pt x="66642" y="10359"/>
                  <a:pt x="66105" y="8449"/>
                  <a:pt x="65269" y="6659"/>
                </a:cubicBezTo>
                <a:cubicBezTo>
                  <a:pt x="63018" y="1987"/>
                  <a:pt x="58224" y="1"/>
                  <a:pt x="52422" y="1"/>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904741" y="-1589276"/>
            <a:ext cx="4721214" cy="4084572"/>
          </a:xfrm>
          <a:custGeom>
            <a:avLst/>
            <a:gdLst/>
            <a:ahLst/>
            <a:cxnLst/>
            <a:rect l="l" t="t" r="r" b="b"/>
            <a:pathLst>
              <a:path w="120670" h="104398" extrusionOk="0">
                <a:moveTo>
                  <a:pt x="5152" y="47485"/>
                </a:moveTo>
                <a:cubicBezTo>
                  <a:pt x="0" y="69267"/>
                  <a:pt x="10941" y="104398"/>
                  <a:pt x="39646" y="97913"/>
                </a:cubicBezTo>
                <a:cubicBezTo>
                  <a:pt x="50229" y="95526"/>
                  <a:pt x="53631" y="87529"/>
                  <a:pt x="57948" y="78657"/>
                </a:cubicBezTo>
                <a:cubicBezTo>
                  <a:pt x="62563" y="69168"/>
                  <a:pt x="70878" y="63936"/>
                  <a:pt x="80586" y="59798"/>
                </a:cubicBezTo>
                <a:cubicBezTo>
                  <a:pt x="88463" y="56456"/>
                  <a:pt x="97713" y="55641"/>
                  <a:pt x="104696" y="50389"/>
                </a:cubicBezTo>
                <a:cubicBezTo>
                  <a:pt x="120669" y="38334"/>
                  <a:pt x="106784" y="22539"/>
                  <a:pt x="96878" y="12573"/>
                </a:cubicBezTo>
                <a:cubicBezTo>
                  <a:pt x="84524" y="100"/>
                  <a:pt x="66402" y="1"/>
                  <a:pt x="50110" y="2030"/>
                </a:cubicBezTo>
                <a:cubicBezTo>
                  <a:pt x="38214" y="3004"/>
                  <a:pt x="22419" y="5272"/>
                  <a:pt x="16451" y="17725"/>
                </a:cubicBezTo>
                <a:cubicBezTo>
                  <a:pt x="12234" y="26557"/>
                  <a:pt x="8673" y="35708"/>
                  <a:pt x="5789" y="45078"/>
                </a:cubicBezTo>
                <a:cubicBezTo>
                  <a:pt x="5550" y="45853"/>
                  <a:pt x="5331" y="46649"/>
                  <a:pt x="5152" y="47485"/>
                </a:cubicBezTo>
                <a:close/>
              </a:path>
            </a:pathLst>
          </a:custGeom>
          <a:gradFill>
            <a:gsLst>
              <a:gs pos="0">
                <a:schemeClr val="accent4"/>
              </a:gs>
              <a:gs pos="100000">
                <a:schemeClr val="accent5"/>
              </a:gs>
            </a:gsLst>
            <a:lin ang="5400700" scaled="0"/>
          </a:gradFill>
          <a:ln>
            <a:noFill/>
          </a:ln>
          <a:effectLst>
            <a:outerShdw blurRad="428625" dist="66675" dir="5400000" algn="bl" rotWithShape="0">
              <a:schemeClr val="accent6">
                <a:alpha val="4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12072" y="4118788"/>
            <a:ext cx="3728104" cy="1927141"/>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74218" y="1923406"/>
            <a:ext cx="1381856" cy="900697"/>
          </a:xfrm>
          <a:custGeom>
            <a:avLst/>
            <a:gdLst/>
            <a:ahLst/>
            <a:cxnLst/>
            <a:rect l="l" t="t" r="r" b="b"/>
            <a:pathLst>
              <a:path w="35319" h="23021" extrusionOk="0">
                <a:moveTo>
                  <a:pt x="19827" y="0"/>
                </a:moveTo>
                <a:cubicBezTo>
                  <a:pt x="11464" y="0"/>
                  <a:pt x="0" y="9191"/>
                  <a:pt x="2945" y="16467"/>
                </a:cubicBezTo>
                <a:cubicBezTo>
                  <a:pt x="4843" y="21168"/>
                  <a:pt x="8249" y="23021"/>
                  <a:pt x="11970" y="23021"/>
                </a:cubicBezTo>
                <a:cubicBezTo>
                  <a:pt x="22405" y="23021"/>
                  <a:pt x="35319" y="8449"/>
                  <a:pt x="24409" y="1249"/>
                </a:cubicBezTo>
                <a:cubicBezTo>
                  <a:pt x="24151" y="1070"/>
                  <a:pt x="23872" y="911"/>
                  <a:pt x="23574" y="771"/>
                </a:cubicBezTo>
                <a:cubicBezTo>
                  <a:pt x="22456" y="242"/>
                  <a:pt x="21182" y="0"/>
                  <a:pt x="19827" y="0"/>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58402" y="-962728"/>
            <a:ext cx="1928667" cy="1928667"/>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270626" y="3544433"/>
            <a:ext cx="2351295" cy="2351295"/>
          </a:xfrm>
          <a:custGeom>
            <a:avLst/>
            <a:gdLst/>
            <a:ahLst/>
            <a:cxnLst/>
            <a:rect l="l" t="t" r="r" b="b"/>
            <a:pathLst>
              <a:path w="60097" h="60097" extrusionOk="0">
                <a:moveTo>
                  <a:pt x="0" y="28904"/>
                </a:moveTo>
                <a:cubicBezTo>
                  <a:pt x="0" y="40601"/>
                  <a:pt x="7042" y="51144"/>
                  <a:pt x="17844" y="55620"/>
                </a:cubicBezTo>
                <a:cubicBezTo>
                  <a:pt x="28646" y="60096"/>
                  <a:pt x="41079" y="57629"/>
                  <a:pt x="49354" y="49354"/>
                </a:cubicBezTo>
                <a:cubicBezTo>
                  <a:pt x="57630" y="41079"/>
                  <a:pt x="60096" y="28646"/>
                  <a:pt x="55620" y="17844"/>
                </a:cubicBezTo>
                <a:cubicBezTo>
                  <a:pt x="51144" y="7042"/>
                  <a:pt x="40601" y="0"/>
                  <a:pt x="28904" y="0"/>
                </a:cubicBezTo>
                <a:cubicBezTo>
                  <a:pt x="12950" y="0"/>
                  <a:pt x="0" y="12930"/>
                  <a:pt x="0" y="28904"/>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 name="Google Shape;19;p2"/>
          <p:cNvSpPr/>
          <p:nvPr/>
        </p:nvSpPr>
        <p:spPr>
          <a:xfrm>
            <a:off x="-551924" y="2584380"/>
            <a:ext cx="1444573" cy="1445356"/>
          </a:xfrm>
          <a:custGeom>
            <a:avLst/>
            <a:gdLst/>
            <a:ahLst/>
            <a:cxnLst/>
            <a:rect l="l" t="t" r="r" b="b"/>
            <a:pathLst>
              <a:path w="36922" h="36942" extrusionOk="0">
                <a:moveTo>
                  <a:pt x="30357" y="6565"/>
                </a:moveTo>
                <a:cubicBezTo>
                  <a:pt x="36922" y="13150"/>
                  <a:pt x="36922" y="23792"/>
                  <a:pt x="30357" y="30377"/>
                </a:cubicBezTo>
                <a:cubicBezTo>
                  <a:pt x="23793" y="36941"/>
                  <a:pt x="13130" y="36941"/>
                  <a:pt x="6566" y="30377"/>
                </a:cubicBezTo>
                <a:cubicBezTo>
                  <a:pt x="1" y="23792"/>
                  <a:pt x="1" y="13150"/>
                  <a:pt x="6566" y="6565"/>
                </a:cubicBezTo>
                <a:cubicBezTo>
                  <a:pt x="13130" y="1"/>
                  <a:pt x="23793" y="1"/>
                  <a:pt x="30357" y="6565"/>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768114" y="3299649"/>
            <a:ext cx="677919" cy="677175"/>
          </a:xfrm>
          <a:custGeom>
            <a:avLst/>
            <a:gdLst/>
            <a:ahLst/>
            <a:cxnLst/>
            <a:rect l="l" t="t" r="r" b="b"/>
            <a:pathLst>
              <a:path w="17327" h="17308" extrusionOk="0">
                <a:moveTo>
                  <a:pt x="0" y="8316"/>
                </a:moveTo>
                <a:cubicBezTo>
                  <a:pt x="0" y="11678"/>
                  <a:pt x="2029" y="14721"/>
                  <a:pt x="5132" y="16014"/>
                </a:cubicBezTo>
                <a:cubicBezTo>
                  <a:pt x="8256" y="17307"/>
                  <a:pt x="11836" y="16591"/>
                  <a:pt x="14223" y="14224"/>
                </a:cubicBezTo>
                <a:cubicBezTo>
                  <a:pt x="16610" y="11837"/>
                  <a:pt x="17327" y="8256"/>
                  <a:pt x="16034" y="5133"/>
                </a:cubicBezTo>
                <a:cubicBezTo>
                  <a:pt x="14741" y="2030"/>
                  <a:pt x="11697" y="1"/>
                  <a:pt x="8335" y="1"/>
                </a:cubicBezTo>
                <a:cubicBezTo>
                  <a:pt x="3740" y="1"/>
                  <a:pt x="20" y="3721"/>
                  <a:pt x="0" y="8316"/>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658233" y="4601356"/>
            <a:ext cx="87992" cy="87992"/>
          </a:xfrm>
          <a:custGeom>
            <a:avLst/>
            <a:gdLst/>
            <a:ahLst/>
            <a:cxnLst/>
            <a:rect l="l" t="t" r="r" b="b"/>
            <a:pathLst>
              <a:path w="2249" h="2249" fill="none" extrusionOk="0">
                <a:moveTo>
                  <a:pt x="2249" y="1134"/>
                </a:moveTo>
                <a:cubicBezTo>
                  <a:pt x="2249" y="1751"/>
                  <a:pt x="1751" y="2248"/>
                  <a:pt x="1135" y="2248"/>
                </a:cubicBezTo>
                <a:cubicBezTo>
                  <a:pt x="518" y="2248"/>
                  <a:pt x="1" y="1751"/>
                  <a:pt x="1" y="1134"/>
                </a:cubicBezTo>
                <a:cubicBezTo>
                  <a:pt x="1" y="518"/>
                  <a:pt x="518" y="0"/>
                  <a:pt x="1135" y="0"/>
                </a:cubicBezTo>
                <a:cubicBezTo>
                  <a:pt x="1751" y="0"/>
                  <a:pt x="2249" y="518"/>
                  <a:pt x="2249" y="1134"/>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191785" y="4803323"/>
            <a:ext cx="77115" cy="76333"/>
          </a:xfrm>
          <a:custGeom>
            <a:avLst/>
            <a:gdLst/>
            <a:ahLst/>
            <a:cxnLst/>
            <a:rect l="l" t="t" r="r" b="b"/>
            <a:pathLst>
              <a:path w="1971" h="1951" extrusionOk="0">
                <a:moveTo>
                  <a:pt x="995" y="1"/>
                </a:moveTo>
                <a:cubicBezTo>
                  <a:pt x="438" y="1"/>
                  <a:pt x="1" y="439"/>
                  <a:pt x="1" y="976"/>
                </a:cubicBezTo>
                <a:cubicBezTo>
                  <a:pt x="1" y="1513"/>
                  <a:pt x="438" y="1950"/>
                  <a:pt x="995" y="1950"/>
                </a:cubicBezTo>
                <a:cubicBezTo>
                  <a:pt x="1533" y="1950"/>
                  <a:pt x="1970" y="1513"/>
                  <a:pt x="1970" y="976"/>
                </a:cubicBezTo>
                <a:cubicBezTo>
                  <a:pt x="1970" y="439"/>
                  <a:pt x="153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960873" y="98890"/>
            <a:ext cx="365036" cy="287999"/>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080604">
            <a:off x="6957124" y="-205661"/>
            <a:ext cx="1872275" cy="1872275"/>
          </a:xfrm>
          <a:prstGeom prst="blockArc">
            <a:avLst>
              <a:gd name="adj1" fmla="val 10800000"/>
              <a:gd name="adj2" fmla="val 21253399"/>
              <a:gd name="adj3" fmla="val 4217"/>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split orient="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2_1">
    <p:bg>
      <p:bgPr>
        <a:gradFill>
          <a:gsLst>
            <a:gs pos="0">
              <a:schemeClr val="lt1"/>
            </a:gs>
            <a:gs pos="74000">
              <a:schemeClr val="accent4"/>
            </a:gs>
            <a:gs pos="100000">
              <a:schemeClr val="dk2"/>
            </a:gs>
          </a:gsLst>
          <a:lin ang="5400012" scaled="0"/>
        </a:gradFill>
        <a:effectLst/>
      </p:bgPr>
    </p:bg>
    <p:spTree>
      <p:nvGrpSpPr>
        <p:cNvPr id="1" name="Shape 372"/>
        <p:cNvGrpSpPr/>
        <p:nvPr/>
      </p:nvGrpSpPr>
      <p:grpSpPr>
        <a:xfrm>
          <a:off x="0" y="0"/>
          <a:ext cx="0" cy="0"/>
          <a:chOff x="0" y="0"/>
          <a:chExt cx="0" cy="0"/>
        </a:xfrm>
      </p:grpSpPr>
      <p:sp>
        <p:nvSpPr>
          <p:cNvPr id="373" name="Google Shape;373;p27"/>
          <p:cNvSpPr/>
          <p:nvPr/>
        </p:nvSpPr>
        <p:spPr>
          <a:xfrm>
            <a:off x="-1451791" y="-2136001"/>
            <a:ext cx="4721214" cy="4084572"/>
          </a:xfrm>
          <a:custGeom>
            <a:avLst/>
            <a:gdLst/>
            <a:ahLst/>
            <a:cxnLst/>
            <a:rect l="l" t="t" r="r" b="b"/>
            <a:pathLst>
              <a:path w="120670" h="104398" extrusionOk="0">
                <a:moveTo>
                  <a:pt x="5152" y="47485"/>
                </a:moveTo>
                <a:cubicBezTo>
                  <a:pt x="0" y="69267"/>
                  <a:pt x="10941" y="104398"/>
                  <a:pt x="39646" y="97913"/>
                </a:cubicBezTo>
                <a:cubicBezTo>
                  <a:pt x="50229" y="95526"/>
                  <a:pt x="53631" y="87529"/>
                  <a:pt x="57948" y="78657"/>
                </a:cubicBezTo>
                <a:cubicBezTo>
                  <a:pt x="62563" y="69168"/>
                  <a:pt x="70878" y="63936"/>
                  <a:pt x="80586" y="59798"/>
                </a:cubicBezTo>
                <a:cubicBezTo>
                  <a:pt x="88463" y="56456"/>
                  <a:pt x="97713" y="55641"/>
                  <a:pt x="104696" y="50389"/>
                </a:cubicBezTo>
                <a:cubicBezTo>
                  <a:pt x="120669" y="38334"/>
                  <a:pt x="106784" y="22539"/>
                  <a:pt x="96878" y="12573"/>
                </a:cubicBezTo>
                <a:cubicBezTo>
                  <a:pt x="84524" y="100"/>
                  <a:pt x="66402" y="1"/>
                  <a:pt x="50110" y="2030"/>
                </a:cubicBezTo>
                <a:cubicBezTo>
                  <a:pt x="38214" y="3004"/>
                  <a:pt x="22419" y="5272"/>
                  <a:pt x="16451" y="17725"/>
                </a:cubicBezTo>
                <a:cubicBezTo>
                  <a:pt x="12234" y="26557"/>
                  <a:pt x="8673" y="35708"/>
                  <a:pt x="5789" y="45078"/>
                </a:cubicBezTo>
                <a:cubicBezTo>
                  <a:pt x="5550" y="45853"/>
                  <a:pt x="5331" y="46649"/>
                  <a:pt x="5152" y="47485"/>
                </a:cubicBezTo>
                <a:close/>
              </a:path>
            </a:pathLst>
          </a:custGeom>
          <a:gradFill>
            <a:gsLst>
              <a:gs pos="0">
                <a:schemeClr val="accent4"/>
              </a:gs>
              <a:gs pos="100000">
                <a:schemeClr val="accent5"/>
              </a:gs>
            </a:gsLst>
            <a:lin ang="5400700" scaled="0"/>
          </a:gradFill>
          <a:ln>
            <a:noFill/>
          </a:ln>
          <a:effectLst>
            <a:outerShdw blurRad="428625" dist="66675" dir="5400000" algn="bl" rotWithShape="0">
              <a:schemeClr val="accent6">
                <a:alpha val="4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rot="-9428073">
            <a:off x="6217401" y="-761988"/>
            <a:ext cx="3728046" cy="1927111"/>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7810934" y="43614"/>
            <a:ext cx="1223132" cy="1223132"/>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7501638" y="4769443"/>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1946346" y="368815"/>
            <a:ext cx="87953" cy="87992"/>
          </a:xfrm>
          <a:custGeom>
            <a:avLst/>
            <a:gdLst/>
            <a:ahLst/>
            <a:cxnLst/>
            <a:rect l="l" t="t" r="r" b="b"/>
            <a:pathLst>
              <a:path w="2248" h="2249" fill="none" extrusionOk="0">
                <a:moveTo>
                  <a:pt x="2248" y="1114"/>
                </a:moveTo>
                <a:cubicBezTo>
                  <a:pt x="2248" y="1731"/>
                  <a:pt x="1731" y="2248"/>
                  <a:pt x="1114" y="2248"/>
                </a:cubicBezTo>
                <a:cubicBezTo>
                  <a:pt x="497" y="2248"/>
                  <a:pt x="0" y="1731"/>
                  <a:pt x="0" y="1114"/>
                </a:cubicBezTo>
                <a:cubicBezTo>
                  <a:pt x="0" y="498"/>
                  <a:pt x="497" y="0"/>
                  <a:pt x="1114" y="0"/>
                </a:cubicBezTo>
                <a:cubicBezTo>
                  <a:pt x="1731" y="0"/>
                  <a:pt x="2248" y="498"/>
                  <a:pt x="2248" y="1114"/>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8756467" y="3662161"/>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8832798" y="2681702"/>
            <a:ext cx="365036" cy="287999"/>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0" name="Google Shape;380;p27"/>
          <p:cNvPicPr preferRelativeResize="0"/>
          <p:nvPr/>
        </p:nvPicPr>
        <p:blipFill>
          <a:blip r:embed="rId2">
            <a:alphaModFix/>
          </a:blip>
          <a:stretch>
            <a:fillRect/>
          </a:stretch>
        </p:blipFill>
        <p:spPr>
          <a:xfrm>
            <a:off x="8184688" y="4384675"/>
            <a:ext cx="743300" cy="572749"/>
          </a:xfrm>
          <a:prstGeom prst="rect">
            <a:avLst/>
          </a:prstGeom>
          <a:noFill/>
          <a:ln>
            <a:noFill/>
          </a:ln>
        </p:spPr>
      </p:pic>
      <p:sp>
        <p:nvSpPr>
          <p:cNvPr id="381" name="Google Shape;381;p27"/>
          <p:cNvSpPr/>
          <p:nvPr/>
        </p:nvSpPr>
        <p:spPr>
          <a:xfrm rot="5924267">
            <a:off x="-980551" y="1084599"/>
            <a:ext cx="1872128" cy="1872128"/>
          </a:xfrm>
          <a:prstGeom prst="blockArc">
            <a:avLst>
              <a:gd name="adj1" fmla="val 10800000"/>
              <a:gd name="adj2" fmla="val 21253399"/>
              <a:gd name="adj3" fmla="val 4217"/>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154932" y="4047694"/>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1993968" y="4634582"/>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1079317" y="4815461"/>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2415288" y="116993"/>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6570017" y="209011"/>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5733598" y="-78998"/>
            <a:ext cx="365036" cy="287999"/>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7"/>
          <p:cNvSpPr/>
          <p:nvPr/>
        </p:nvSpPr>
        <p:spPr>
          <a:xfrm>
            <a:off x="8512359" y="1626115"/>
            <a:ext cx="87953" cy="87992"/>
          </a:xfrm>
          <a:custGeom>
            <a:avLst/>
            <a:gdLst/>
            <a:ahLst/>
            <a:cxnLst/>
            <a:rect l="l" t="t" r="r" b="b"/>
            <a:pathLst>
              <a:path w="2248" h="2249" fill="none" extrusionOk="0">
                <a:moveTo>
                  <a:pt x="2248" y="1114"/>
                </a:moveTo>
                <a:cubicBezTo>
                  <a:pt x="2248" y="1731"/>
                  <a:pt x="1731" y="2248"/>
                  <a:pt x="1114" y="2248"/>
                </a:cubicBezTo>
                <a:cubicBezTo>
                  <a:pt x="497" y="2248"/>
                  <a:pt x="0" y="1731"/>
                  <a:pt x="0" y="1114"/>
                </a:cubicBezTo>
                <a:cubicBezTo>
                  <a:pt x="0" y="498"/>
                  <a:pt x="497" y="0"/>
                  <a:pt x="1114" y="0"/>
                </a:cubicBezTo>
                <a:cubicBezTo>
                  <a:pt x="1731" y="0"/>
                  <a:pt x="2248" y="498"/>
                  <a:pt x="2248" y="1114"/>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7"/>
          <p:cNvSpPr txBox="1">
            <a:spLocks noGrp="1"/>
          </p:cNvSpPr>
          <p:nvPr>
            <p:ph type="title"/>
          </p:nvPr>
        </p:nvSpPr>
        <p:spPr>
          <a:xfrm>
            <a:off x="713225" y="368825"/>
            <a:ext cx="7709400" cy="572700"/>
          </a:xfrm>
          <a:prstGeom prst="rect">
            <a:avLst/>
          </a:prstGeom>
          <a:effectLst>
            <a:outerShdw dist="19050" dir="3120000" algn="bl" rotWithShape="0">
              <a:schemeClr val="lt2"/>
            </a:outerShdw>
          </a:effectLst>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0" name="Google Shape;390;p27"/>
          <p:cNvSpPr txBox="1">
            <a:spLocks noGrp="1"/>
          </p:cNvSpPr>
          <p:nvPr>
            <p:ph type="title" idx="2"/>
          </p:nvPr>
        </p:nvSpPr>
        <p:spPr>
          <a:xfrm>
            <a:off x="790050" y="3099875"/>
            <a:ext cx="2323200" cy="3834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200"/>
              <a:buNone/>
              <a:defRPr sz="2200"/>
            </a:lvl1pPr>
            <a:lvl2pPr lvl="1"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9pPr>
          </a:lstStyle>
          <a:p>
            <a:endParaRPr/>
          </a:p>
        </p:txBody>
      </p:sp>
      <p:sp>
        <p:nvSpPr>
          <p:cNvPr id="391" name="Google Shape;391;p27"/>
          <p:cNvSpPr txBox="1">
            <a:spLocks noGrp="1"/>
          </p:cNvSpPr>
          <p:nvPr>
            <p:ph type="subTitle" idx="1"/>
          </p:nvPr>
        </p:nvSpPr>
        <p:spPr>
          <a:xfrm>
            <a:off x="790050" y="3510400"/>
            <a:ext cx="2323200" cy="7770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392" name="Google Shape;392;p27"/>
          <p:cNvSpPr txBox="1">
            <a:spLocks noGrp="1"/>
          </p:cNvSpPr>
          <p:nvPr>
            <p:ph type="title" idx="3"/>
          </p:nvPr>
        </p:nvSpPr>
        <p:spPr>
          <a:xfrm>
            <a:off x="3411000" y="3099875"/>
            <a:ext cx="2322600" cy="3834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200"/>
              <a:buNone/>
              <a:defRPr sz="2200"/>
            </a:lvl1pPr>
            <a:lvl2pPr lvl="1"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9pPr>
          </a:lstStyle>
          <a:p>
            <a:endParaRPr/>
          </a:p>
        </p:txBody>
      </p:sp>
      <p:sp>
        <p:nvSpPr>
          <p:cNvPr id="393" name="Google Shape;393;p27"/>
          <p:cNvSpPr txBox="1">
            <a:spLocks noGrp="1"/>
          </p:cNvSpPr>
          <p:nvPr>
            <p:ph type="subTitle" idx="4"/>
          </p:nvPr>
        </p:nvSpPr>
        <p:spPr>
          <a:xfrm>
            <a:off x="3411000" y="3510400"/>
            <a:ext cx="2322600" cy="7770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394" name="Google Shape;394;p27"/>
          <p:cNvSpPr txBox="1">
            <a:spLocks noGrp="1"/>
          </p:cNvSpPr>
          <p:nvPr>
            <p:ph type="title" idx="5"/>
          </p:nvPr>
        </p:nvSpPr>
        <p:spPr>
          <a:xfrm>
            <a:off x="6031349" y="3099875"/>
            <a:ext cx="2322600" cy="3834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200"/>
              <a:buNone/>
              <a:defRPr sz="2200"/>
            </a:lvl1pPr>
            <a:lvl2pPr lvl="1"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9pPr>
          </a:lstStyle>
          <a:p>
            <a:endParaRPr/>
          </a:p>
        </p:txBody>
      </p:sp>
      <p:sp>
        <p:nvSpPr>
          <p:cNvPr id="395" name="Google Shape;395;p27"/>
          <p:cNvSpPr txBox="1">
            <a:spLocks noGrp="1"/>
          </p:cNvSpPr>
          <p:nvPr>
            <p:ph type="subTitle" idx="6"/>
          </p:nvPr>
        </p:nvSpPr>
        <p:spPr>
          <a:xfrm>
            <a:off x="6031349" y="3510400"/>
            <a:ext cx="2322600" cy="7770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4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Tree>
  </p:cSld>
  <p:clrMapOvr>
    <a:masterClrMapping/>
  </p:clrMapOvr>
  <p:transition spd="med">
    <p:split orient="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8">
    <p:bg>
      <p:bgPr>
        <a:gradFill>
          <a:gsLst>
            <a:gs pos="0">
              <a:schemeClr val="dk2"/>
            </a:gs>
            <a:gs pos="37000">
              <a:schemeClr val="accent4"/>
            </a:gs>
            <a:gs pos="100000">
              <a:schemeClr val="lt1"/>
            </a:gs>
          </a:gsLst>
          <a:lin ang="10800025" scaled="0"/>
        </a:gradFill>
        <a:effectLst/>
      </p:bgPr>
    </p:bg>
    <p:spTree>
      <p:nvGrpSpPr>
        <p:cNvPr id="1" name="Shape 465"/>
        <p:cNvGrpSpPr/>
        <p:nvPr/>
      </p:nvGrpSpPr>
      <p:grpSpPr>
        <a:xfrm>
          <a:off x="0" y="0"/>
          <a:ext cx="0" cy="0"/>
          <a:chOff x="0" y="0"/>
          <a:chExt cx="0" cy="0"/>
        </a:xfrm>
      </p:grpSpPr>
      <p:sp>
        <p:nvSpPr>
          <p:cNvPr id="466" name="Google Shape;466;p31"/>
          <p:cNvSpPr/>
          <p:nvPr/>
        </p:nvSpPr>
        <p:spPr>
          <a:xfrm rot="10800000">
            <a:off x="341568" y="4693866"/>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rot="10800000">
            <a:off x="-462414" y="-1116568"/>
            <a:ext cx="2351295" cy="2351295"/>
          </a:xfrm>
          <a:custGeom>
            <a:avLst/>
            <a:gdLst/>
            <a:ahLst/>
            <a:cxnLst/>
            <a:rect l="l" t="t" r="r" b="b"/>
            <a:pathLst>
              <a:path w="60097" h="60097" extrusionOk="0">
                <a:moveTo>
                  <a:pt x="0" y="28904"/>
                </a:moveTo>
                <a:cubicBezTo>
                  <a:pt x="0" y="40601"/>
                  <a:pt x="7042" y="51144"/>
                  <a:pt x="17844" y="55620"/>
                </a:cubicBezTo>
                <a:cubicBezTo>
                  <a:pt x="28646" y="60096"/>
                  <a:pt x="41079" y="57629"/>
                  <a:pt x="49354" y="49354"/>
                </a:cubicBezTo>
                <a:cubicBezTo>
                  <a:pt x="57630" y="41079"/>
                  <a:pt x="60096" y="28646"/>
                  <a:pt x="55620" y="17844"/>
                </a:cubicBezTo>
                <a:cubicBezTo>
                  <a:pt x="51144" y="7042"/>
                  <a:pt x="40601" y="0"/>
                  <a:pt x="28904" y="0"/>
                </a:cubicBezTo>
                <a:cubicBezTo>
                  <a:pt x="12950" y="0"/>
                  <a:pt x="0" y="12930"/>
                  <a:pt x="0" y="28904"/>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8" name="Google Shape;468;p31"/>
          <p:cNvSpPr/>
          <p:nvPr/>
        </p:nvSpPr>
        <p:spPr>
          <a:xfrm rot="10800000">
            <a:off x="5637350" y="-781469"/>
            <a:ext cx="3728104" cy="1927141"/>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rot="10800000">
            <a:off x="7603507" y="3783391"/>
            <a:ext cx="1099445" cy="1099948"/>
          </a:xfrm>
          <a:custGeom>
            <a:avLst/>
            <a:gdLst/>
            <a:ahLst/>
            <a:cxnLst/>
            <a:rect l="l" t="t" r="r" b="b"/>
            <a:pathLst>
              <a:path w="36922" h="36942" extrusionOk="0">
                <a:moveTo>
                  <a:pt x="30357" y="6565"/>
                </a:moveTo>
                <a:cubicBezTo>
                  <a:pt x="36922" y="13150"/>
                  <a:pt x="36922" y="23792"/>
                  <a:pt x="30357" y="30377"/>
                </a:cubicBezTo>
                <a:cubicBezTo>
                  <a:pt x="23793" y="36941"/>
                  <a:pt x="13130" y="36941"/>
                  <a:pt x="6566" y="30377"/>
                </a:cubicBezTo>
                <a:cubicBezTo>
                  <a:pt x="1" y="23792"/>
                  <a:pt x="1" y="13150"/>
                  <a:pt x="6566" y="6565"/>
                </a:cubicBezTo>
                <a:cubicBezTo>
                  <a:pt x="13130" y="1"/>
                  <a:pt x="23793" y="1"/>
                  <a:pt x="30357" y="6565"/>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rot="10800000">
            <a:off x="1882741" y="4726879"/>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rot="10800000">
            <a:off x="5356958" y="4943303"/>
            <a:ext cx="87953" cy="87992"/>
          </a:xfrm>
          <a:custGeom>
            <a:avLst/>
            <a:gdLst/>
            <a:ahLst/>
            <a:cxnLst/>
            <a:rect l="l" t="t" r="r" b="b"/>
            <a:pathLst>
              <a:path w="2248" h="2249" fill="none" extrusionOk="0">
                <a:moveTo>
                  <a:pt x="2248" y="1114"/>
                </a:moveTo>
                <a:cubicBezTo>
                  <a:pt x="2248" y="1731"/>
                  <a:pt x="1731" y="2248"/>
                  <a:pt x="1114" y="2248"/>
                </a:cubicBezTo>
                <a:cubicBezTo>
                  <a:pt x="497" y="2248"/>
                  <a:pt x="0" y="1731"/>
                  <a:pt x="0" y="1114"/>
                </a:cubicBezTo>
                <a:cubicBezTo>
                  <a:pt x="0" y="498"/>
                  <a:pt x="497" y="0"/>
                  <a:pt x="1114" y="0"/>
                </a:cubicBezTo>
                <a:cubicBezTo>
                  <a:pt x="1731" y="0"/>
                  <a:pt x="2248" y="498"/>
                  <a:pt x="2248" y="1114"/>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rot="10800000">
            <a:off x="2407156" y="575112"/>
            <a:ext cx="87992" cy="87992"/>
          </a:xfrm>
          <a:custGeom>
            <a:avLst/>
            <a:gdLst/>
            <a:ahLst/>
            <a:cxnLst/>
            <a:rect l="l" t="t" r="r" b="b"/>
            <a:pathLst>
              <a:path w="2249" h="2249" fill="none" extrusionOk="0">
                <a:moveTo>
                  <a:pt x="2249" y="1134"/>
                </a:moveTo>
                <a:cubicBezTo>
                  <a:pt x="2249" y="1751"/>
                  <a:pt x="1751" y="2248"/>
                  <a:pt x="1135" y="2248"/>
                </a:cubicBezTo>
                <a:cubicBezTo>
                  <a:pt x="518" y="2248"/>
                  <a:pt x="1" y="1751"/>
                  <a:pt x="1" y="1134"/>
                </a:cubicBezTo>
                <a:cubicBezTo>
                  <a:pt x="1" y="518"/>
                  <a:pt x="518" y="0"/>
                  <a:pt x="1135" y="0"/>
                </a:cubicBezTo>
                <a:cubicBezTo>
                  <a:pt x="1751" y="0"/>
                  <a:pt x="2249" y="518"/>
                  <a:pt x="2249" y="1134"/>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rot="10800000">
            <a:off x="2884481" y="384804"/>
            <a:ext cx="77115" cy="76333"/>
          </a:xfrm>
          <a:custGeom>
            <a:avLst/>
            <a:gdLst/>
            <a:ahLst/>
            <a:cxnLst/>
            <a:rect l="l" t="t" r="r" b="b"/>
            <a:pathLst>
              <a:path w="1971" h="1951" extrusionOk="0">
                <a:moveTo>
                  <a:pt x="995" y="1"/>
                </a:moveTo>
                <a:cubicBezTo>
                  <a:pt x="438" y="1"/>
                  <a:pt x="1" y="439"/>
                  <a:pt x="1" y="976"/>
                </a:cubicBezTo>
                <a:cubicBezTo>
                  <a:pt x="1" y="1513"/>
                  <a:pt x="438" y="1950"/>
                  <a:pt x="995" y="1950"/>
                </a:cubicBezTo>
                <a:cubicBezTo>
                  <a:pt x="1533" y="1950"/>
                  <a:pt x="1970" y="1513"/>
                  <a:pt x="1970" y="976"/>
                </a:cubicBezTo>
                <a:cubicBezTo>
                  <a:pt x="1970" y="439"/>
                  <a:pt x="153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rot="10800000">
            <a:off x="416192" y="1538123"/>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rot="10800000">
            <a:off x="8702942" y="3614573"/>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rot="10800000">
            <a:off x="8508368" y="1416566"/>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split orient="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8_1">
    <p:bg>
      <p:bgPr>
        <a:gradFill>
          <a:gsLst>
            <a:gs pos="0">
              <a:srgbClr val="FF6543"/>
            </a:gs>
            <a:gs pos="18000">
              <a:schemeClr val="accent4"/>
            </a:gs>
            <a:gs pos="100000">
              <a:srgbClr val="FF126D"/>
            </a:gs>
          </a:gsLst>
          <a:lin ang="0" scaled="0"/>
        </a:gradFill>
        <a:effectLst/>
      </p:bgPr>
    </p:bg>
    <p:spTree>
      <p:nvGrpSpPr>
        <p:cNvPr id="1" name="Shape 477"/>
        <p:cNvGrpSpPr/>
        <p:nvPr/>
      </p:nvGrpSpPr>
      <p:grpSpPr>
        <a:xfrm>
          <a:off x="0" y="0"/>
          <a:ext cx="0" cy="0"/>
          <a:chOff x="0" y="0"/>
          <a:chExt cx="0" cy="0"/>
        </a:xfrm>
      </p:grpSpPr>
      <p:sp>
        <p:nvSpPr>
          <p:cNvPr id="478" name="Google Shape;478;p32"/>
          <p:cNvSpPr/>
          <p:nvPr/>
        </p:nvSpPr>
        <p:spPr>
          <a:xfrm rot="10800000">
            <a:off x="5766491" y="3150195"/>
            <a:ext cx="4721214" cy="4084572"/>
          </a:xfrm>
          <a:custGeom>
            <a:avLst/>
            <a:gdLst/>
            <a:ahLst/>
            <a:cxnLst/>
            <a:rect l="l" t="t" r="r" b="b"/>
            <a:pathLst>
              <a:path w="120670" h="104398" extrusionOk="0">
                <a:moveTo>
                  <a:pt x="5152" y="47485"/>
                </a:moveTo>
                <a:cubicBezTo>
                  <a:pt x="0" y="69267"/>
                  <a:pt x="10941" y="104398"/>
                  <a:pt x="39646" y="97913"/>
                </a:cubicBezTo>
                <a:cubicBezTo>
                  <a:pt x="50229" y="95526"/>
                  <a:pt x="53631" y="87529"/>
                  <a:pt x="57948" y="78657"/>
                </a:cubicBezTo>
                <a:cubicBezTo>
                  <a:pt x="62563" y="69168"/>
                  <a:pt x="70878" y="63936"/>
                  <a:pt x="80586" y="59798"/>
                </a:cubicBezTo>
                <a:cubicBezTo>
                  <a:pt x="88463" y="56456"/>
                  <a:pt x="97713" y="55641"/>
                  <a:pt x="104696" y="50389"/>
                </a:cubicBezTo>
                <a:cubicBezTo>
                  <a:pt x="120669" y="38334"/>
                  <a:pt x="106784" y="22539"/>
                  <a:pt x="96878" y="12573"/>
                </a:cubicBezTo>
                <a:cubicBezTo>
                  <a:pt x="84524" y="100"/>
                  <a:pt x="66402" y="1"/>
                  <a:pt x="50110" y="2030"/>
                </a:cubicBezTo>
                <a:cubicBezTo>
                  <a:pt x="38214" y="3004"/>
                  <a:pt x="22419" y="5272"/>
                  <a:pt x="16451" y="17725"/>
                </a:cubicBezTo>
                <a:cubicBezTo>
                  <a:pt x="12234" y="26557"/>
                  <a:pt x="8673" y="35708"/>
                  <a:pt x="5789" y="45078"/>
                </a:cubicBezTo>
                <a:cubicBezTo>
                  <a:pt x="5550" y="45853"/>
                  <a:pt x="5331" y="46649"/>
                  <a:pt x="5152" y="47485"/>
                </a:cubicBezTo>
                <a:close/>
              </a:path>
            </a:pathLst>
          </a:custGeom>
          <a:gradFill>
            <a:gsLst>
              <a:gs pos="0">
                <a:schemeClr val="accent4"/>
              </a:gs>
              <a:gs pos="100000">
                <a:schemeClr val="accent5"/>
              </a:gs>
            </a:gsLst>
            <a:lin ang="5400700" scaled="0"/>
          </a:gradFill>
          <a:ln>
            <a:noFill/>
          </a:ln>
          <a:effectLst>
            <a:outerShdw blurRad="428625" dist="66675" dir="5400000" algn="bl" rotWithShape="0">
              <a:schemeClr val="accent6">
                <a:alpha val="4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rot="1371927">
            <a:off x="-909534" y="3933643"/>
            <a:ext cx="3728046" cy="1927111"/>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rot="10800000">
            <a:off x="8103047" y="4223932"/>
            <a:ext cx="1223132" cy="1223132"/>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rot="5780351">
            <a:off x="-633454" y="-518613"/>
            <a:ext cx="1872046" cy="1872046"/>
          </a:xfrm>
          <a:prstGeom prst="blockArc">
            <a:avLst>
              <a:gd name="adj1" fmla="val 10800000"/>
              <a:gd name="adj2" fmla="val 21253399"/>
              <a:gd name="adj3" fmla="val 4217"/>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rot="-4538273" flipH="1">
            <a:off x="8179244" y="2145521"/>
            <a:ext cx="1381865" cy="900703"/>
          </a:xfrm>
          <a:custGeom>
            <a:avLst/>
            <a:gdLst/>
            <a:ahLst/>
            <a:cxnLst/>
            <a:rect l="l" t="t" r="r" b="b"/>
            <a:pathLst>
              <a:path w="35319" h="23021" extrusionOk="0">
                <a:moveTo>
                  <a:pt x="19827" y="0"/>
                </a:moveTo>
                <a:cubicBezTo>
                  <a:pt x="11464" y="0"/>
                  <a:pt x="0" y="9191"/>
                  <a:pt x="2945" y="16467"/>
                </a:cubicBezTo>
                <a:cubicBezTo>
                  <a:pt x="4843" y="21168"/>
                  <a:pt x="8249" y="23021"/>
                  <a:pt x="11970" y="23021"/>
                </a:cubicBezTo>
                <a:cubicBezTo>
                  <a:pt x="22405" y="23021"/>
                  <a:pt x="35319" y="8449"/>
                  <a:pt x="24409" y="1249"/>
                </a:cubicBezTo>
                <a:cubicBezTo>
                  <a:pt x="24151" y="1070"/>
                  <a:pt x="23872" y="911"/>
                  <a:pt x="23574" y="771"/>
                </a:cubicBezTo>
                <a:cubicBezTo>
                  <a:pt x="22456" y="242"/>
                  <a:pt x="21182" y="0"/>
                  <a:pt x="19827" y="0"/>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3" name="Google Shape;483;p32"/>
          <p:cNvPicPr preferRelativeResize="0"/>
          <p:nvPr/>
        </p:nvPicPr>
        <p:blipFill>
          <a:blip r:embed="rId2">
            <a:alphaModFix/>
          </a:blip>
          <a:stretch>
            <a:fillRect/>
          </a:stretch>
        </p:blipFill>
        <p:spPr>
          <a:xfrm rot="10800000" flipH="1">
            <a:off x="145263" y="3071617"/>
            <a:ext cx="743300" cy="572749"/>
          </a:xfrm>
          <a:prstGeom prst="rect">
            <a:avLst/>
          </a:prstGeom>
          <a:noFill/>
          <a:ln>
            <a:noFill/>
          </a:ln>
        </p:spPr>
      </p:pic>
      <p:sp>
        <p:nvSpPr>
          <p:cNvPr id="484" name="Google Shape;484;p32"/>
          <p:cNvSpPr/>
          <p:nvPr/>
        </p:nvSpPr>
        <p:spPr>
          <a:xfrm rot="10800000" flipH="1">
            <a:off x="8620526" y="332848"/>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rot="10800000" flipH="1">
            <a:off x="2570876" y="4882329"/>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rot="10800000" flipH="1">
            <a:off x="1561072" y="373423"/>
            <a:ext cx="87210" cy="87992"/>
          </a:xfrm>
          <a:custGeom>
            <a:avLst/>
            <a:gdLst/>
            <a:ahLst/>
            <a:cxnLst/>
            <a:rect l="l" t="t" r="r" b="b"/>
            <a:pathLst>
              <a:path w="2229" h="2249" fill="none" extrusionOk="0">
                <a:moveTo>
                  <a:pt x="2228" y="1115"/>
                </a:moveTo>
                <a:cubicBezTo>
                  <a:pt x="2228" y="1732"/>
                  <a:pt x="1731" y="2249"/>
                  <a:pt x="1114" y="2249"/>
                </a:cubicBezTo>
                <a:cubicBezTo>
                  <a:pt x="497" y="2249"/>
                  <a:pt x="0" y="1732"/>
                  <a:pt x="0" y="1115"/>
                </a:cubicBezTo>
                <a:cubicBezTo>
                  <a:pt x="0" y="498"/>
                  <a:pt x="497" y="1"/>
                  <a:pt x="1114" y="1"/>
                </a:cubicBezTo>
                <a:cubicBezTo>
                  <a:pt x="1731" y="1"/>
                  <a:pt x="2228" y="498"/>
                  <a:pt x="2228" y="1115"/>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rot="10800000" flipH="1">
            <a:off x="7858383" y="332843"/>
            <a:ext cx="87992" cy="87992"/>
          </a:xfrm>
          <a:custGeom>
            <a:avLst/>
            <a:gdLst/>
            <a:ahLst/>
            <a:cxnLst/>
            <a:rect l="l" t="t" r="r" b="b"/>
            <a:pathLst>
              <a:path w="2249" h="2249" fill="none" extrusionOk="0">
                <a:moveTo>
                  <a:pt x="2249" y="1134"/>
                </a:moveTo>
                <a:cubicBezTo>
                  <a:pt x="2249" y="1751"/>
                  <a:pt x="1751" y="2248"/>
                  <a:pt x="1135" y="2248"/>
                </a:cubicBezTo>
                <a:cubicBezTo>
                  <a:pt x="518" y="2248"/>
                  <a:pt x="1" y="1751"/>
                  <a:pt x="1" y="1134"/>
                </a:cubicBezTo>
                <a:cubicBezTo>
                  <a:pt x="1" y="518"/>
                  <a:pt x="518" y="0"/>
                  <a:pt x="1135" y="0"/>
                </a:cubicBezTo>
                <a:cubicBezTo>
                  <a:pt x="1751" y="0"/>
                  <a:pt x="2249" y="518"/>
                  <a:pt x="2249" y="1134"/>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rot="10800000" flipH="1">
            <a:off x="478765" y="1738484"/>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rot="10800000" flipH="1">
            <a:off x="542917" y="4309639"/>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rot="10800000" flipH="1">
            <a:off x="8831635" y="943010"/>
            <a:ext cx="77115" cy="76333"/>
          </a:xfrm>
          <a:custGeom>
            <a:avLst/>
            <a:gdLst/>
            <a:ahLst/>
            <a:cxnLst/>
            <a:rect l="l" t="t" r="r" b="b"/>
            <a:pathLst>
              <a:path w="1971" h="1951" extrusionOk="0">
                <a:moveTo>
                  <a:pt x="995" y="1"/>
                </a:moveTo>
                <a:cubicBezTo>
                  <a:pt x="438" y="1"/>
                  <a:pt x="1" y="439"/>
                  <a:pt x="1" y="976"/>
                </a:cubicBezTo>
                <a:cubicBezTo>
                  <a:pt x="1" y="1513"/>
                  <a:pt x="438" y="1950"/>
                  <a:pt x="995" y="1950"/>
                </a:cubicBezTo>
                <a:cubicBezTo>
                  <a:pt x="1533" y="1950"/>
                  <a:pt x="1970" y="1513"/>
                  <a:pt x="1970" y="976"/>
                </a:cubicBezTo>
                <a:cubicBezTo>
                  <a:pt x="1970" y="439"/>
                  <a:pt x="153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rot="10800000" flipH="1">
            <a:off x="6791789" y="4358"/>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rot="10800000" flipH="1">
            <a:off x="8734543" y="1227947"/>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rot="10800000" flipH="1">
            <a:off x="-78099" y="1795391"/>
            <a:ext cx="621028" cy="483967"/>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rot="10800000" flipH="1">
            <a:off x="2700633" y="-1202551"/>
            <a:ext cx="2726778" cy="1964388"/>
          </a:xfrm>
          <a:custGeom>
            <a:avLst/>
            <a:gdLst/>
            <a:ahLst/>
            <a:cxnLst/>
            <a:rect l="l" t="t" r="r" b="b"/>
            <a:pathLst>
              <a:path w="69694" h="50208" extrusionOk="0">
                <a:moveTo>
                  <a:pt x="52422" y="1"/>
                </a:moveTo>
                <a:cubicBezTo>
                  <a:pt x="32281" y="1"/>
                  <a:pt x="0" y="23943"/>
                  <a:pt x="19814" y="42645"/>
                </a:cubicBezTo>
                <a:cubicBezTo>
                  <a:pt x="25437" y="47946"/>
                  <a:pt x="31528" y="50207"/>
                  <a:pt x="37411" y="50207"/>
                </a:cubicBezTo>
                <a:cubicBezTo>
                  <a:pt x="54421" y="50207"/>
                  <a:pt x="69694" y="31302"/>
                  <a:pt x="66900" y="12308"/>
                </a:cubicBezTo>
                <a:cubicBezTo>
                  <a:pt x="66642" y="10359"/>
                  <a:pt x="66105" y="8449"/>
                  <a:pt x="65269" y="6659"/>
                </a:cubicBezTo>
                <a:cubicBezTo>
                  <a:pt x="63018" y="1987"/>
                  <a:pt x="58224" y="1"/>
                  <a:pt x="52422" y="1"/>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split orient="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8_1_1">
    <p:bg>
      <p:bgPr>
        <a:gradFill>
          <a:gsLst>
            <a:gs pos="0">
              <a:schemeClr val="dk2"/>
            </a:gs>
            <a:gs pos="37000">
              <a:schemeClr val="dk2"/>
            </a:gs>
            <a:gs pos="100000">
              <a:schemeClr val="lt1"/>
            </a:gs>
          </a:gsLst>
          <a:lin ang="10801400" scaled="0"/>
        </a:gradFill>
        <a:effectLst/>
      </p:bgPr>
    </p:bg>
    <p:spTree>
      <p:nvGrpSpPr>
        <p:cNvPr id="1" name="Shape 495"/>
        <p:cNvGrpSpPr/>
        <p:nvPr/>
      </p:nvGrpSpPr>
      <p:grpSpPr>
        <a:xfrm>
          <a:off x="0" y="0"/>
          <a:ext cx="0" cy="0"/>
          <a:chOff x="0" y="0"/>
          <a:chExt cx="0" cy="0"/>
        </a:xfrm>
      </p:grpSpPr>
      <p:sp>
        <p:nvSpPr>
          <p:cNvPr id="496" name="Google Shape;496;p33"/>
          <p:cNvSpPr/>
          <p:nvPr/>
        </p:nvSpPr>
        <p:spPr>
          <a:xfrm rot="-1371927" flipH="1">
            <a:off x="6531726" y="3933643"/>
            <a:ext cx="3728046" cy="1927111"/>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3"/>
          <p:cNvSpPr/>
          <p:nvPr/>
        </p:nvSpPr>
        <p:spPr>
          <a:xfrm rot="-5780351" flipH="1">
            <a:off x="8111646" y="-518613"/>
            <a:ext cx="1872046" cy="1872046"/>
          </a:xfrm>
          <a:prstGeom prst="blockArc">
            <a:avLst>
              <a:gd name="adj1" fmla="val 10800000"/>
              <a:gd name="adj2" fmla="val 21253399"/>
              <a:gd name="adj3" fmla="val 4217"/>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3"/>
          <p:cNvSpPr/>
          <p:nvPr/>
        </p:nvSpPr>
        <p:spPr>
          <a:xfrm rot="4538273">
            <a:off x="-585370" y="2432658"/>
            <a:ext cx="1381865" cy="900703"/>
          </a:xfrm>
          <a:custGeom>
            <a:avLst/>
            <a:gdLst/>
            <a:ahLst/>
            <a:cxnLst/>
            <a:rect l="l" t="t" r="r" b="b"/>
            <a:pathLst>
              <a:path w="35319" h="23021" extrusionOk="0">
                <a:moveTo>
                  <a:pt x="19827" y="0"/>
                </a:moveTo>
                <a:cubicBezTo>
                  <a:pt x="11464" y="0"/>
                  <a:pt x="0" y="9191"/>
                  <a:pt x="2945" y="16467"/>
                </a:cubicBezTo>
                <a:cubicBezTo>
                  <a:pt x="4843" y="21168"/>
                  <a:pt x="8249" y="23021"/>
                  <a:pt x="11970" y="23021"/>
                </a:cubicBezTo>
                <a:cubicBezTo>
                  <a:pt x="22405" y="23021"/>
                  <a:pt x="35319" y="8449"/>
                  <a:pt x="24409" y="1249"/>
                </a:cubicBezTo>
                <a:cubicBezTo>
                  <a:pt x="24151" y="1070"/>
                  <a:pt x="23872" y="911"/>
                  <a:pt x="23574" y="771"/>
                </a:cubicBezTo>
                <a:cubicBezTo>
                  <a:pt x="22456" y="242"/>
                  <a:pt x="21182" y="0"/>
                  <a:pt x="19827" y="0"/>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9" name="Google Shape;499;p33"/>
          <p:cNvPicPr preferRelativeResize="0"/>
          <p:nvPr/>
        </p:nvPicPr>
        <p:blipFill>
          <a:blip r:embed="rId2">
            <a:alphaModFix/>
          </a:blip>
          <a:stretch>
            <a:fillRect/>
          </a:stretch>
        </p:blipFill>
        <p:spPr>
          <a:xfrm rot="10800000">
            <a:off x="8461676" y="3071617"/>
            <a:ext cx="743300" cy="572749"/>
          </a:xfrm>
          <a:prstGeom prst="rect">
            <a:avLst/>
          </a:prstGeom>
          <a:noFill/>
          <a:ln>
            <a:noFill/>
          </a:ln>
        </p:spPr>
      </p:pic>
      <p:sp>
        <p:nvSpPr>
          <p:cNvPr id="500" name="Google Shape;500;p33"/>
          <p:cNvSpPr/>
          <p:nvPr/>
        </p:nvSpPr>
        <p:spPr>
          <a:xfrm rot="10800000">
            <a:off x="541560" y="332848"/>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3"/>
          <p:cNvSpPr/>
          <p:nvPr/>
        </p:nvSpPr>
        <p:spPr>
          <a:xfrm rot="10800000">
            <a:off x="6590623" y="4882329"/>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rot="10800000">
            <a:off x="7701957" y="373423"/>
            <a:ext cx="87210" cy="87992"/>
          </a:xfrm>
          <a:custGeom>
            <a:avLst/>
            <a:gdLst/>
            <a:ahLst/>
            <a:cxnLst/>
            <a:rect l="l" t="t" r="r" b="b"/>
            <a:pathLst>
              <a:path w="2229" h="2249" fill="none" extrusionOk="0">
                <a:moveTo>
                  <a:pt x="2228" y="1115"/>
                </a:moveTo>
                <a:cubicBezTo>
                  <a:pt x="2228" y="1732"/>
                  <a:pt x="1731" y="2249"/>
                  <a:pt x="1114" y="2249"/>
                </a:cubicBezTo>
                <a:cubicBezTo>
                  <a:pt x="497" y="2249"/>
                  <a:pt x="0" y="1732"/>
                  <a:pt x="0" y="1115"/>
                </a:cubicBezTo>
                <a:cubicBezTo>
                  <a:pt x="0" y="498"/>
                  <a:pt x="497" y="1"/>
                  <a:pt x="1114" y="1"/>
                </a:cubicBezTo>
                <a:cubicBezTo>
                  <a:pt x="1731" y="1"/>
                  <a:pt x="2228" y="498"/>
                  <a:pt x="2228" y="1115"/>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rot="10800000">
            <a:off x="1403863" y="332843"/>
            <a:ext cx="87992" cy="87992"/>
          </a:xfrm>
          <a:custGeom>
            <a:avLst/>
            <a:gdLst/>
            <a:ahLst/>
            <a:cxnLst/>
            <a:rect l="l" t="t" r="r" b="b"/>
            <a:pathLst>
              <a:path w="2249" h="2249" fill="none" extrusionOk="0">
                <a:moveTo>
                  <a:pt x="2249" y="1134"/>
                </a:moveTo>
                <a:cubicBezTo>
                  <a:pt x="2249" y="1751"/>
                  <a:pt x="1751" y="2248"/>
                  <a:pt x="1135" y="2248"/>
                </a:cubicBezTo>
                <a:cubicBezTo>
                  <a:pt x="518" y="2248"/>
                  <a:pt x="1" y="1751"/>
                  <a:pt x="1" y="1134"/>
                </a:cubicBezTo>
                <a:cubicBezTo>
                  <a:pt x="1" y="518"/>
                  <a:pt x="518" y="0"/>
                  <a:pt x="1135" y="0"/>
                </a:cubicBezTo>
                <a:cubicBezTo>
                  <a:pt x="1751" y="0"/>
                  <a:pt x="2249" y="518"/>
                  <a:pt x="2249" y="1134"/>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rot="10800000">
            <a:off x="8795180" y="1738484"/>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rot="10800000">
            <a:off x="8730245" y="4309639"/>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rot="10800000">
            <a:off x="441488" y="943010"/>
            <a:ext cx="77115" cy="76333"/>
          </a:xfrm>
          <a:custGeom>
            <a:avLst/>
            <a:gdLst/>
            <a:ahLst/>
            <a:cxnLst/>
            <a:rect l="l" t="t" r="r" b="b"/>
            <a:pathLst>
              <a:path w="1971" h="1951" extrusionOk="0">
                <a:moveTo>
                  <a:pt x="995" y="1"/>
                </a:moveTo>
                <a:cubicBezTo>
                  <a:pt x="438" y="1"/>
                  <a:pt x="1" y="439"/>
                  <a:pt x="1" y="976"/>
                </a:cubicBezTo>
                <a:cubicBezTo>
                  <a:pt x="1" y="1513"/>
                  <a:pt x="438" y="1950"/>
                  <a:pt x="995" y="1950"/>
                </a:cubicBezTo>
                <a:cubicBezTo>
                  <a:pt x="1533" y="1950"/>
                  <a:pt x="1970" y="1513"/>
                  <a:pt x="1970" y="976"/>
                </a:cubicBezTo>
                <a:cubicBezTo>
                  <a:pt x="1970" y="439"/>
                  <a:pt x="153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rot="10800000">
            <a:off x="2110860" y="4358"/>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rot="10800000">
            <a:off x="-127601" y="1227947"/>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rot="10800000">
            <a:off x="8807309" y="1795391"/>
            <a:ext cx="621028" cy="483967"/>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rot="10800000">
            <a:off x="5062403" y="-1107301"/>
            <a:ext cx="2726778" cy="1964388"/>
          </a:xfrm>
          <a:custGeom>
            <a:avLst/>
            <a:gdLst/>
            <a:ahLst/>
            <a:cxnLst/>
            <a:rect l="l" t="t" r="r" b="b"/>
            <a:pathLst>
              <a:path w="69694" h="50208" extrusionOk="0">
                <a:moveTo>
                  <a:pt x="52422" y="1"/>
                </a:moveTo>
                <a:cubicBezTo>
                  <a:pt x="32281" y="1"/>
                  <a:pt x="0" y="23943"/>
                  <a:pt x="19814" y="42645"/>
                </a:cubicBezTo>
                <a:cubicBezTo>
                  <a:pt x="25437" y="47946"/>
                  <a:pt x="31528" y="50207"/>
                  <a:pt x="37411" y="50207"/>
                </a:cubicBezTo>
                <a:cubicBezTo>
                  <a:pt x="54421" y="50207"/>
                  <a:pt x="69694" y="31302"/>
                  <a:pt x="66900" y="12308"/>
                </a:cubicBezTo>
                <a:cubicBezTo>
                  <a:pt x="66642" y="10359"/>
                  <a:pt x="66105" y="8449"/>
                  <a:pt x="65269" y="6659"/>
                </a:cubicBezTo>
                <a:cubicBezTo>
                  <a:pt x="63018" y="1987"/>
                  <a:pt x="58224" y="1"/>
                  <a:pt x="52422" y="1"/>
                </a:cubicBezTo>
                <a:close/>
              </a:path>
            </a:pathLst>
          </a:custGeom>
          <a:solidFill>
            <a:schemeClr val="dk2"/>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rot="10800000">
            <a:off x="85920" y="3951191"/>
            <a:ext cx="1099445" cy="1099948"/>
          </a:xfrm>
          <a:custGeom>
            <a:avLst/>
            <a:gdLst/>
            <a:ahLst/>
            <a:cxnLst/>
            <a:rect l="l" t="t" r="r" b="b"/>
            <a:pathLst>
              <a:path w="36922" h="36942" extrusionOk="0">
                <a:moveTo>
                  <a:pt x="30357" y="6565"/>
                </a:moveTo>
                <a:cubicBezTo>
                  <a:pt x="36922" y="13150"/>
                  <a:pt x="36922" y="23792"/>
                  <a:pt x="30357" y="30377"/>
                </a:cubicBezTo>
                <a:cubicBezTo>
                  <a:pt x="23793" y="36941"/>
                  <a:pt x="13130" y="36941"/>
                  <a:pt x="6566" y="30377"/>
                </a:cubicBezTo>
                <a:cubicBezTo>
                  <a:pt x="1" y="23792"/>
                  <a:pt x="1" y="13150"/>
                  <a:pt x="6566" y="6565"/>
                </a:cubicBezTo>
                <a:cubicBezTo>
                  <a:pt x="13130" y="1"/>
                  <a:pt x="23793" y="1"/>
                  <a:pt x="30357" y="6565"/>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split orient="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dk2"/>
            </a:gs>
            <a:gs pos="37000">
              <a:schemeClr val="accent4"/>
            </a:gs>
            <a:gs pos="100000">
              <a:schemeClr val="lt1"/>
            </a:gs>
          </a:gsLst>
          <a:lin ang="10800025" scaled="0"/>
        </a:gradFill>
        <a:effectLst/>
      </p:bgPr>
    </p:bg>
    <p:spTree>
      <p:nvGrpSpPr>
        <p:cNvPr id="1" name="Shape 25"/>
        <p:cNvGrpSpPr/>
        <p:nvPr/>
      </p:nvGrpSpPr>
      <p:grpSpPr>
        <a:xfrm>
          <a:off x="0" y="0"/>
          <a:ext cx="0" cy="0"/>
          <a:chOff x="0" y="0"/>
          <a:chExt cx="0" cy="0"/>
        </a:xfrm>
      </p:grpSpPr>
      <p:sp>
        <p:nvSpPr>
          <p:cNvPr id="26" name="Google Shape;26;p3"/>
          <p:cNvSpPr txBox="1">
            <a:spLocks noGrp="1"/>
          </p:cNvSpPr>
          <p:nvPr>
            <p:ph type="title"/>
          </p:nvPr>
        </p:nvSpPr>
        <p:spPr>
          <a:xfrm rot="-540139">
            <a:off x="1058479" y="2234147"/>
            <a:ext cx="3612094" cy="1192490"/>
          </a:xfrm>
          <a:prstGeom prst="rect">
            <a:avLst/>
          </a:prstGeom>
          <a:effectLst>
            <a:outerShdw dist="38100" dir="5400000" algn="bl" rotWithShape="0">
              <a:schemeClr val="lt2"/>
            </a:outerShdw>
          </a:effectLst>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 name="Google Shape;27;p3"/>
          <p:cNvSpPr txBox="1">
            <a:spLocks noGrp="1"/>
          </p:cNvSpPr>
          <p:nvPr>
            <p:ph type="title" idx="2" hasCustomPrompt="1"/>
          </p:nvPr>
        </p:nvSpPr>
        <p:spPr>
          <a:xfrm rot="-540152">
            <a:off x="883586" y="1152498"/>
            <a:ext cx="3017673" cy="841668"/>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6000"/>
              <a:buNone/>
              <a:defRPr sz="7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 name="Google Shape;28;p3"/>
          <p:cNvSpPr txBox="1">
            <a:spLocks noGrp="1"/>
          </p:cNvSpPr>
          <p:nvPr>
            <p:ph type="subTitle" idx="1"/>
          </p:nvPr>
        </p:nvSpPr>
        <p:spPr>
          <a:xfrm rot="-540189">
            <a:off x="1227322" y="3599745"/>
            <a:ext cx="3015552" cy="639696"/>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 name="Google Shape;29;p3"/>
          <p:cNvSpPr/>
          <p:nvPr/>
        </p:nvSpPr>
        <p:spPr>
          <a:xfrm flipH="1">
            <a:off x="5327522" y="-1589276"/>
            <a:ext cx="4721214" cy="4084572"/>
          </a:xfrm>
          <a:custGeom>
            <a:avLst/>
            <a:gdLst/>
            <a:ahLst/>
            <a:cxnLst/>
            <a:rect l="l" t="t" r="r" b="b"/>
            <a:pathLst>
              <a:path w="120670" h="104398" extrusionOk="0">
                <a:moveTo>
                  <a:pt x="5152" y="47485"/>
                </a:moveTo>
                <a:cubicBezTo>
                  <a:pt x="0" y="69267"/>
                  <a:pt x="10941" y="104398"/>
                  <a:pt x="39646" y="97913"/>
                </a:cubicBezTo>
                <a:cubicBezTo>
                  <a:pt x="50229" y="95526"/>
                  <a:pt x="53631" y="87529"/>
                  <a:pt x="57948" y="78657"/>
                </a:cubicBezTo>
                <a:cubicBezTo>
                  <a:pt x="62563" y="69168"/>
                  <a:pt x="70878" y="63936"/>
                  <a:pt x="80586" y="59798"/>
                </a:cubicBezTo>
                <a:cubicBezTo>
                  <a:pt x="88463" y="56456"/>
                  <a:pt x="97713" y="55641"/>
                  <a:pt x="104696" y="50389"/>
                </a:cubicBezTo>
                <a:cubicBezTo>
                  <a:pt x="120669" y="38334"/>
                  <a:pt x="106784" y="22539"/>
                  <a:pt x="96878" y="12573"/>
                </a:cubicBezTo>
                <a:cubicBezTo>
                  <a:pt x="84524" y="100"/>
                  <a:pt x="66402" y="1"/>
                  <a:pt x="50110" y="2030"/>
                </a:cubicBezTo>
                <a:cubicBezTo>
                  <a:pt x="38214" y="3004"/>
                  <a:pt x="22419" y="5272"/>
                  <a:pt x="16451" y="17725"/>
                </a:cubicBezTo>
                <a:cubicBezTo>
                  <a:pt x="12234" y="26557"/>
                  <a:pt x="8673" y="35708"/>
                  <a:pt x="5789" y="45078"/>
                </a:cubicBezTo>
                <a:cubicBezTo>
                  <a:pt x="5550" y="45853"/>
                  <a:pt x="5331" y="46649"/>
                  <a:pt x="5152" y="47485"/>
                </a:cubicBezTo>
                <a:close/>
              </a:path>
            </a:pathLst>
          </a:custGeom>
          <a:gradFill>
            <a:gsLst>
              <a:gs pos="0">
                <a:schemeClr val="accent4"/>
              </a:gs>
              <a:gs pos="100000">
                <a:schemeClr val="accent5"/>
              </a:gs>
            </a:gsLst>
            <a:lin ang="5400700" scaled="0"/>
          </a:gradFill>
          <a:ln>
            <a:noFill/>
          </a:ln>
          <a:effectLst>
            <a:outerShdw blurRad="428625" dist="66675" dir="5400000" algn="bl" rotWithShape="0">
              <a:schemeClr val="accent6">
                <a:alpha val="4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5327536" y="3904227"/>
            <a:ext cx="4346040" cy="2246443"/>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5327513" y="4676076"/>
            <a:ext cx="87210" cy="87992"/>
          </a:xfrm>
          <a:custGeom>
            <a:avLst/>
            <a:gdLst/>
            <a:ahLst/>
            <a:cxnLst/>
            <a:rect l="l" t="t" r="r" b="b"/>
            <a:pathLst>
              <a:path w="2229" h="2249" fill="none" extrusionOk="0">
                <a:moveTo>
                  <a:pt x="2228" y="1115"/>
                </a:moveTo>
                <a:cubicBezTo>
                  <a:pt x="2228" y="1732"/>
                  <a:pt x="1731" y="2249"/>
                  <a:pt x="1114" y="2249"/>
                </a:cubicBezTo>
                <a:cubicBezTo>
                  <a:pt x="497" y="2249"/>
                  <a:pt x="0" y="1732"/>
                  <a:pt x="0" y="1115"/>
                </a:cubicBezTo>
                <a:cubicBezTo>
                  <a:pt x="0" y="498"/>
                  <a:pt x="497" y="1"/>
                  <a:pt x="1114" y="1"/>
                </a:cubicBezTo>
                <a:cubicBezTo>
                  <a:pt x="1731" y="1"/>
                  <a:pt x="2228" y="498"/>
                  <a:pt x="2228" y="1115"/>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flipH="1">
            <a:off x="5327145" y="264040"/>
            <a:ext cx="87953" cy="87992"/>
          </a:xfrm>
          <a:custGeom>
            <a:avLst/>
            <a:gdLst/>
            <a:ahLst/>
            <a:cxnLst/>
            <a:rect l="l" t="t" r="r" b="b"/>
            <a:pathLst>
              <a:path w="2248" h="2249" fill="none" extrusionOk="0">
                <a:moveTo>
                  <a:pt x="2248" y="1114"/>
                </a:moveTo>
                <a:cubicBezTo>
                  <a:pt x="2248" y="1731"/>
                  <a:pt x="1731" y="2248"/>
                  <a:pt x="1114" y="2248"/>
                </a:cubicBezTo>
                <a:cubicBezTo>
                  <a:pt x="497" y="2248"/>
                  <a:pt x="0" y="1731"/>
                  <a:pt x="0" y="1114"/>
                </a:cubicBezTo>
                <a:cubicBezTo>
                  <a:pt x="0" y="498"/>
                  <a:pt x="497" y="0"/>
                  <a:pt x="1114" y="0"/>
                </a:cubicBezTo>
                <a:cubicBezTo>
                  <a:pt x="1731" y="0"/>
                  <a:pt x="2248" y="498"/>
                  <a:pt x="2248" y="1114"/>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rot="-5724932" flipH="1">
            <a:off x="8482336" y="1369714"/>
            <a:ext cx="1872257" cy="1872257"/>
          </a:xfrm>
          <a:prstGeom prst="blockArc">
            <a:avLst>
              <a:gd name="adj1" fmla="val 10800000"/>
              <a:gd name="adj2" fmla="val 21253399"/>
              <a:gd name="adj3" fmla="val 4217"/>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split orient="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dk2"/>
            </a:gs>
            <a:gs pos="37000">
              <a:schemeClr val="accent4"/>
            </a:gs>
            <a:gs pos="100000">
              <a:schemeClr val="lt1"/>
            </a:gs>
          </a:gsLst>
          <a:lin ang="10800025" scaled="0"/>
        </a:gradFill>
        <a:effectLst/>
      </p:bgPr>
    </p:bg>
    <p:spTree>
      <p:nvGrpSpPr>
        <p:cNvPr id="1" name="Shape 91"/>
        <p:cNvGrpSpPr/>
        <p:nvPr/>
      </p:nvGrpSpPr>
      <p:grpSpPr>
        <a:xfrm>
          <a:off x="0" y="0"/>
          <a:ext cx="0" cy="0"/>
          <a:chOff x="0" y="0"/>
          <a:chExt cx="0" cy="0"/>
        </a:xfrm>
      </p:grpSpPr>
      <p:sp>
        <p:nvSpPr>
          <p:cNvPr id="92" name="Google Shape;92;p7"/>
          <p:cNvSpPr/>
          <p:nvPr/>
        </p:nvSpPr>
        <p:spPr>
          <a:xfrm rot="10800000">
            <a:off x="148334" y="4497362"/>
            <a:ext cx="2726778" cy="1964388"/>
          </a:xfrm>
          <a:custGeom>
            <a:avLst/>
            <a:gdLst/>
            <a:ahLst/>
            <a:cxnLst/>
            <a:rect l="l" t="t" r="r" b="b"/>
            <a:pathLst>
              <a:path w="69694" h="50208" extrusionOk="0">
                <a:moveTo>
                  <a:pt x="52422" y="1"/>
                </a:moveTo>
                <a:cubicBezTo>
                  <a:pt x="32281" y="1"/>
                  <a:pt x="0" y="23943"/>
                  <a:pt x="19814" y="42645"/>
                </a:cubicBezTo>
                <a:cubicBezTo>
                  <a:pt x="25437" y="47946"/>
                  <a:pt x="31528" y="50207"/>
                  <a:pt x="37411" y="50207"/>
                </a:cubicBezTo>
                <a:cubicBezTo>
                  <a:pt x="54421" y="50207"/>
                  <a:pt x="69694" y="31302"/>
                  <a:pt x="66900" y="12308"/>
                </a:cubicBezTo>
                <a:cubicBezTo>
                  <a:pt x="66642" y="10359"/>
                  <a:pt x="66105" y="8449"/>
                  <a:pt x="65269" y="6659"/>
                </a:cubicBezTo>
                <a:cubicBezTo>
                  <a:pt x="63018" y="1987"/>
                  <a:pt x="58224" y="1"/>
                  <a:pt x="52422" y="1"/>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rot="10800000">
            <a:off x="-668629" y="3024276"/>
            <a:ext cx="1381856" cy="900697"/>
          </a:xfrm>
          <a:custGeom>
            <a:avLst/>
            <a:gdLst/>
            <a:ahLst/>
            <a:cxnLst/>
            <a:rect l="l" t="t" r="r" b="b"/>
            <a:pathLst>
              <a:path w="35319" h="23021" extrusionOk="0">
                <a:moveTo>
                  <a:pt x="19827" y="0"/>
                </a:moveTo>
                <a:cubicBezTo>
                  <a:pt x="11464" y="0"/>
                  <a:pt x="0" y="9191"/>
                  <a:pt x="2945" y="16467"/>
                </a:cubicBezTo>
                <a:cubicBezTo>
                  <a:pt x="4843" y="21168"/>
                  <a:pt x="8249" y="23021"/>
                  <a:pt x="11970" y="23021"/>
                </a:cubicBezTo>
                <a:cubicBezTo>
                  <a:pt x="22405" y="23021"/>
                  <a:pt x="35319" y="8449"/>
                  <a:pt x="24409" y="1249"/>
                </a:cubicBezTo>
                <a:cubicBezTo>
                  <a:pt x="24151" y="1070"/>
                  <a:pt x="23872" y="911"/>
                  <a:pt x="23574" y="771"/>
                </a:cubicBezTo>
                <a:cubicBezTo>
                  <a:pt x="22456" y="242"/>
                  <a:pt x="21182" y="0"/>
                  <a:pt x="19827" y="0"/>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rot="10800000">
            <a:off x="228416" y="2118598"/>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p:nvPr/>
        </p:nvSpPr>
        <p:spPr>
          <a:xfrm rot="10800000">
            <a:off x="5917629" y="4691216"/>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rot="10800000">
            <a:off x="4314363" y="287310"/>
            <a:ext cx="87210" cy="87992"/>
          </a:xfrm>
          <a:custGeom>
            <a:avLst/>
            <a:gdLst/>
            <a:ahLst/>
            <a:cxnLst/>
            <a:rect l="l" t="t" r="r" b="b"/>
            <a:pathLst>
              <a:path w="2229" h="2249" fill="none" extrusionOk="0">
                <a:moveTo>
                  <a:pt x="2228" y="1115"/>
                </a:moveTo>
                <a:cubicBezTo>
                  <a:pt x="2228" y="1732"/>
                  <a:pt x="1731" y="2249"/>
                  <a:pt x="1114" y="2249"/>
                </a:cubicBezTo>
                <a:cubicBezTo>
                  <a:pt x="497" y="2249"/>
                  <a:pt x="0" y="1732"/>
                  <a:pt x="0" y="1115"/>
                </a:cubicBezTo>
                <a:cubicBezTo>
                  <a:pt x="0" y="498"/>
                  <a:pt x="497" y="1"/>
                  <a:pt x="1114" y="1"/>
                </a:cubicBezTo>
                <a:cubicBezTo>
                  <a:pt x="1731" y="1"/>
                  <a:pt x="2228" y="498"/>
                  <a:pt x="2228" y="1115"/>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rot="10800000">
            <a:off x="416569" y="300706"/>
            <a:ext cx="87992" cy="87992"/>
          </a:xfrm>
          <a:custGeom>
            <a:avLst/>
            <a:gdLst/>
            <a:ahLst/>
            <a:cxnLst/>
            <a:rect l="l" t="t" r="r" b="b"/>
            <a:pathLst>
              <a:path w="2249" h="2249" fill="none" extrusionOk="0">
                <a:moveTo>
                  <a:pt x="2249" y="1134"/>
                </a:moveTo>
                <a:cubicBezTo>
                  <a:pt x="2249" y="1751"/>
                  <a:pt x="1751" y="2248"/>
                  <a:pt x="1135" y="2248"/>
                </a:cubicBezTo>
                <a:cubicBezTo>
                  <a:pt x="518" y="2248"/>
                  <a:pt x="1" y="1751"/>
                  <a:pt x="1" y="1134"/>
                </a:cubicBezTo>
                <a:cubicBezTo>
                  <a:pt x="1" y="518"/>
                  <a:pt x="518" y="0"/>
                  <a:pt x="1135" y="0"/>
                </a:cubicBezTo>
                <a:cubicBezTo>
                  <a:pt x="1751" y="0"/>
                  <a:pt x="2249" y="518"/>
                  <a:pt x="2249" y="1134"/>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rot="10800000">
            <a:off x="5501463" y="4737077"/>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rot="10800000">
            <a:off x="2798894" y="4682398"/>
            <a:ext cx="77115" cy="76333"/>
          </a:xfrm>
          <a:custGeom>
            <a:avLst/>
            <a:gdLst/>
            <a:ahLst/>
            <a:cxnLst/>
            <a:rect l="l" t="t" r="r" b="b"/>
            <a:pathLst>
              <a:path w="1971" h="1951" extrusionOk="0">
                <a:moveTo>
                  <a:pt x="995" y="1"/>
                </a:moveTo>
                <a:cubicBezTo>
                  <a:pt x="438" y="1"/>
                  <a:pt x="1" y="439"/>
                  <a:pt x="1" y="976"/>
                </a:cubicBezTo>
                <a:cubicBezTo>
                  <a:pt x="1" y="1513"/>
                  <a:pt x="438" y="1950"/>
                  <a:pt x="995" y="1950"/>
                </a:cubicBezTo>
                <a:cubicBezTo>
                  <a:pt x="1533" y="1950"/>
                  <a:pt x="1970" y="1513"/>
                  <a:pt x="1970" y="976"/>
                </a:cubicBezTo>
                <a:cubicBezTo>
                  <a:pt x="1970" y="439"/>
                  <a:pt x="153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7"/>
          <p:cNvSpPr/>
          <p:nvPr/>
        </p:nvSpPr>
        <p:spPr>
          <a:xfrm rot="10800000">
            <a:off x="2459828" y="-4"/>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7"/>
          <p:cNvSpPr/>
          <p:nvPr/>
        </p:nvSpPr>
        <p:spPr>
          <a:xfrm rot="10800000">
            <a:off x="-170270" y="1218872"/>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7"/>
          <p:cNvSpPr/>
          <p:nvPr/>
        </p:nvSpPr>
        <p:spPr>
          <a:xfrm rot="10800000">
            <a:off x="3617635" y="4737064"/>
            <a:ext cx="365036" cy="287999"/>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 name="Google Shape;103;p7"/>
          <p:cNvPicPr preferRelativeResize="0"/>
          <p:nvPr/>
        </p:nvPicPr>
        <p:blipFill>
          <a:blip r:embed="rId2">
            <a:alphaModFix/>
          </a:blip>
          <a:stretch>
            <a:fillRect/>
          </a:stretch>
        </p:blipFill>
        <p:spPr>
          <a:xfrm rot="10800000">
            <a:off x="4419082" y="4287304"/>
            <a:ext cx="743300" cy="572749"/>
          </a:xfrm>
          <a:prstGeom prst="rect">
            <a:avLst/>
          </a:prstGeom>
          <a:noFill/>
          <a:ln>
            <a:noFill/>
          </a:ln>
        </p:spPr>
      </p:pic>
      <p:sp>
        <p:nvSpPr>
          <p:cNvPr id="104" name="Google Shape;104;p7"/>
          <p:cNvSpPr txBox="1">
            <a:spLocks noGrp="1"/>
          </p:cNvSpPr>
          <p:nvPr>
            <p:ph type="body" idx="1"/>
          </p:nvPr>
        </p:nvSpPr>
        <p:spPr>
          <a:xfrm>
            <a:off x="713225" y="1843250"/>
            <a:ext cx="3940800" cy="2616600"/>
          </a:xfrm>
          <a:prstGeom prst="rect">
            <a:avLst/>
          </a:prstGeom>
          <a:noFill/>
          <a:ln>
            <a:noFill/>
          </a:ln>
        </p:spPr>
        <p:txBody>
          <a:bodyPr spcFirstLastPara="1" wrap="square" lIns="91425" tIns="91425" rIns="91425" bIns="91425" anchor="ctr" anchorCtr="0">
            <a:noAutofit/>
          </a:bodyPr>
          <a:lstStyle>
            <a:lvl1pPr marL="457200" lvl="0" indent="-323850" algn="l" rtl="0">
              <a:lnSpc>
                <a:spcPct val="100000"/>
              </a:lnSpc>
              <a:spcBef>
                <a:spcPts val="0"/>
              </a:spcBef>
              <a:spcAft>
                <a:spcPts val="0"/>
              </a:spcAft>
              <a:buSzPts val="1500"/>
              <a:buChar char="●"/>
              <a:defRPr sz="1400"/>
            </a:lvl1pPr>
            <a:lvl2pPr marL="914400" lvl="1" indent="-323850" algn="l" rtl="0">
              <a:lnSpc>
                <a:spcPct val="115000"/>
              </a:lnSpc>
              <a:spcBef>
                <a:spcPts val="0"/>
              </a:spcBef>
              <a:spcAft>
                <a:spcPts val="0"/>
              </a:spcAft>
              <a:buSzPts val="1500"/>
              <a:buChar char="○"/>
              <a:defRPr sz="1500"/>
            </a:lvl2pPr>
            <a:lvl3pPr marL="1371600" lvl="2" indent="-323850" algn="l" rtl="0">
              <a:lnSpc>
                <a:spcPct val="115000"/>
              </a:lnSpc>
              <a:spcBef>
                <a:spcPts val="1600"/>
              </a:spcBef>
              <a:spcAft>
                <a:spcPts val="0"/>
              </a:spcAft>
              <a:buSzPts val="1500"/>
              <a:buChar char="■"/>
              <a:defRPr sz="1500"/>
            </a:lvl3pPr>
            <a:lvl4pPr marL="1828800" lvl="3" indent="-323850" algn="l" rtl="0">
              <a:lnSpc>
                <a:spcPct val="115000"/>
              </a:lnSpc>
              <a:spcBef>
                <a:spcPts val="1600"/>
              </a:spcBef>
              <a:spcAft>
                <a:spcPts val="0"/>
              </a:spcAft>
              <a:buSzPts val="1500"/>
              <a:buChar char="●"/>
              <a:defRPr sz="1500"/>
            </a:lvl4pPr>
            <a:lvl5pPr marL="2286000" lvl="4" indent="-323850" algn="l" rtl="0">
              <a:lnSpc>
                <a:spcPct val="115000"/>
              </a:lnSpc>
              <a:spcBef>
                <a:spcPts val="1600"/>
              </a:spcBef>
              <a:spcAft>
                <a:spcPts val="0"/>
              </a:spcAft>
              <a:buSzPts val="1500"/>
              <a:buChar char="○"/>
              <a:defRPr sz="1500"/>
            </a:lvl5pPr>
            <a:lvl6pPr marL="2743200" lvl="5" indent="-323850" algn="l" rtl="0">
              <a:lnSpc>
                <a:spcPct val="115000"/>
              </a:lnSpc>
              <a:spcBef>
                <a:spcPts val="1600"/>
              </a:spcBef>
              <a:spcAft>
                <a:spcPts val="0"/>
              </a:spcAft>
              <a:buSzPts val="1500"/>
              <a:buChar char="■"/>
              <a:defRPr sz="1500"/>
            </a:lvl6pPr>
            <a:lvl7pPr marL="3200400" lvl="6" indent="-323850" algn="l" rtl="0">
              <a:lnSpc>
                <a:spcPct val="115000"/>
              </a:lnSpc>
              <a:spcBef>
                <a:spcPts val="1600"/>
              </a:spcBef>
              <a:spcAft>
                <a:spcPts val="0"/>
              </a:spcAft>
              <a:buSzPts val="1500"/>
              <a:buChar char="●"/>
              <a:defRPr sz="1500"/>
            </a:lvl7pPr>
            <a:lvl8pPr marL="3657600" lvl="7" indent="-323850" algn="l" rtl="0">
              <a:lnSpc>
                <a:spcPct val="115000"/>
              </a:lnSpc>
              <a:spcBef>
                <a:spcPts val="1600"/>
              </a:spcBef>
              <a:spcAft>
                <a:spcPts val="0"/>
              </a:spcAft>
              <a:buSzPts val="1500"/>
              <a:buChar char="○"/>
              <a:defRPr sz="1500"/>
            </a:lvl8pPr>
            <a:lvl9pPr marL="4114800" lvl="8" indent="-323850" algn="l" rtl="0">
              <a:lnSpc>
                <a:spcPct val="115000"/>
              </a:lnSpc>
              <a:spcBef>
                <a:spcPts val="1600"/>
              </a:spcBef>
              <a:spcAft>
                <a:spcPts val="1600"/>
              </a:spcAft>
              <a:buSzPts val="1500"/>
              <a:buChar char="■"/>
              <a:defRPr sz="1500"/>
            </a:lvl9pPr>
          </a:lstStyle>
          <a:p>
            <a:endParaRPr/>
          </a:p>
        </p:txBody>
      </p:sp>
      <p:sp>
        <p:nvSpPr>
          <p:cNvPr id="105" name="Google Shape;105;p7"/>
          <p:cNvSpPr txBox="1">
            <a:spLocks noGrp="1"/>
          </p:cNvSpPr>
          <p:nvPr>
            <p:ph type="title"/>
          </p:nvPr>
        </p:nvSpPr>
        <p:spPr>
          <a:xfrm>
            <a:off x="713225" y="368825"/>
            <a:ext cx="7709400" cy="572700"/>
          </a:xfrm>
          <a:prstGeom prst="rect">
            <a:avLst/>
          </a:prstGeom>
          <a:effectLst>
            <a:outerShdw dist="19050" dir="3000000" algn="bl" rotWithShape="0">
              <a:schemeClr val="lt2"/>
            </a:outerShdw>
          </a:effectLst>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transition spd="med">
    <p:split orient="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2"/>
            </a:gs>
            <a:gs pos="37000">
              <a:schemeClr val="accent4"/>
            </a:gs>
            <a:gs pos="100000">
              <a:schemeClr val="lt1"/>
            </a:gs>
          </a:gsLst>
          <a:lin ang="0" scaled="0"/>
        </a:gradFill>
        <a:effectLst/>
      </p:bgPr>
    </p:bg>
    <p:spTree>
      <p:nvGrpSpPr>
        <p:cNvPr id="1" name="Shape 121"/>
        <p:cNvGrpSpPr/>
        <p:nvPr/>
      </p:nvGrpSpPr>
      <p:grpSpPr>
        <a:xfrm>
          <a:off x="0" y="0"/>
          <a:ext cx="0" cy="0"/>
          <a:chOff x="0" y="0"/>
          <a:chExt cx="0" cy="0"/>
        </a:xfrm>
      </p:grpSpPr>
      <p:sp>
        <p:nvSpPr>
          <p:cNvPr id="122" name="Google Shape;122;p9"/>
          <p:cNvSpPr/>
          <p:nvPr/>
        </p:nvSpPr>
        <p:spPr>
          <a:xfrm rot="-728784" flipH="1">
            <a:off x="5336857" y="-1589231"/>
            <a:ext cx="4721323" cy="4084666"/>
          </a:xfrm>
          <a:custGeom>
            <a:avLst/>
            <a:gdLst/>
            <a:ahLst/>
            <a:cxnLst/>
            <a:rect l="l" t="t" r="r" b="b"/>
            <a:pathLst>
              <a:path w="120670" h="104398" extrusionOk="0">
                <a:moveTo>
                  <a:pt x="5152" y="47485"/>
                </a:moveTo>
                <a:cubicBezTo>
                  <a:pt x="0" y="69267"/>
                  <a:pt x="10941" y="104398"/>
                  <a:pt x="39646" y="97913"/>
                </a:cubicBezTo>
                <a:cubicBezTo>
                  <a:pt x="50229" y="95526"/>
                  <a:pt x="53631" y="87529"/>
                  <a:pt x="57948" y="78657"/>
                </a:cubicBezTo>
                <a:cubicBezTo>
                  <a:pt x="62563" y="69168"/>
                  <a:pt x="70878" y="63936"/>
                  <a:pt x="80586" y="59798"/>
                </a:cubicBezTo>
                <a:cubicBezTo>
                  <a:pt x="88463" y="56456"/>
                  <a:pt x="97713" y="55641"/>
                  <a:pt x="104696" y="50389"/>
                </a:cubicBezTo>
                <a:cubicBezTo>
                  <a:pt x="120669" y="38334"/>
                  <a:pt x="106784" y="22539"/>
                  <a:pt x="96878" y="12573"/>
                </a:cubicBezTo>
                <a:cubicBezTo>
                  <a:pt x="84524" y="100"/>
                  <a:pt x="66402" y="1"/>
                  <a:pt x="50110" y="2030"/>
                </a:cubicBezTo>
                <a:cubicBezTo>
                  <a:pt x="38214" y="3004"/>
                  <a:pt x="22419" y="5272"/>
                  <a:pt x="16451" y="17725"/>
                </a:cubicBezTo>
                <a:cubicBezTo>
                  <a:pt x="12234" y="26557"/>
                  <a:pt x="8673" y="35708"/>
                  <a:pt x="5789" y="45078"/>
                </a:cubicBezTo>
                <a:cubicBezTo>
                  <a:pt x="5550" y="45853"/>
                  <a:pt x="5331" y="46649"/>
                  <a:pt x="5152" y="47485"/>
                </a:cubicBezTo>
                <a:close/>
              </a:path>
            </a:pathLst>
          </a:custGeom>
          <a:gradFill>
            <a:gsLst>
              <a:gs pos="0">
                <a:schemeClr val="accent4"/>
              </a:gs>
              <a:gs pos="100000">
                <a:schemeClr val="accent5"/>
              </a:gs>
            </a:gsLst>
            <a:lin ang="5400700" scaled="0"/>
          </a:gradFill>
          <a:ln>
            <a:noFill/>
          </a:ln>
          <a:effectLst>
            <a:outerShdw blurRad="428625" dist="66675" dir="5400000" algn="bl" rotWithShape="0">
              <a:schemeClr val="accent6">
                <a:alpha val="4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rot="-728784" flipH="1">
            <a:off x="6963865" y="-1022695"/>
            <a:ext cx="1928712" cy="1928712"/>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rot="2181749" flipH="1">
            <a:off x="-1140803" y="3905588"/>
            <a:ext cx="3728202" cy="1927192"/>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rot="456958" flipH="1">
            <a:off x="1352591" y="-615265"/>
            <a:ext cx="1708886" cy="1113855"/>
          </a:xfrm>
          <a:custGeom>
            <a:avLst/>
            <a:gdLst/>
            <a:ahLst/>
            <a:cxnLst/>
            <a:rect l="l" t="t" r="r" b="b"/>
            <a:pathLst>
              <a:path w="35319" h="23021" extrusionOk="0">
                <a:moveTo>
                  <a:pt x="19827" y="0"/>
                </a:moveTo>
                <a:cubicBezTo>
                  <a:pt x="11464" y="0"/>
                  <a:pt x="0" y="9191"/>
                  <a:pt x="2945" y="16467"/>
                </a:cubicBezTo>
                <a:cubicBezTo>
                  <a:pt x="4843" y="21168"/>
                  <a:pt x="8249" y="23021"/>
                  <a:pt x="11970" y="23021"/>
                </a:cubicBezTo>
                <a:cubicBezTo>
                  <a:pt x="22405" y="23021"/>
                  <a:pt x="35319" y="8449"/>
                  <a:pt x="24409" y="1249"/>
                </a:cubicBezTo>
                <a:cubicBezTo>
                  <a:pt x="24151" y="1070"/>
                  <a:pt x="23872" y="911"/>
                  <a:pt x="23574" y="771"/>
                </a:cubicBezTo>
                <a:cubicBezTo>
                  <a:pt x="22456" y="242"/>
                  <a:pt x="21182" y="0"/>
                  <a:pt x="19827" y="0"/>
                </a:cubicBezTo>
                <a:close/>
              </a:path>
            </a:pathLst>
          </a:custGeom>
          <a:solidFill>
            <a:schemeClr val="dk2"/>
          </a:solidFill>
          <a:ln>
            <a:noFill/>
          </a:ln>
          <a:effectLst>
            <a:outerShdw blurRad="371475" dist="66675" dir="162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rot="-10576007" flipH="1">
            <a:off x="8522186" y="3346587"/>
            <a:ext cx="743307" cy="586883"/>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txBox="1">
            <a:spLocks noGrp="1"/>
          </p:cNvSpPr>
          <p:nvPr>
            <p:ph type="subTitle" idx="1"/>
          </p:nvPr>
        </p:nvSpPr>
        <p:spPr>
          <a:xfrm>
            <a:off x="4571938" y="2744100"/>
            <a:ext cx="3723600" cy="16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9"/>
          <p:cNvSpPr txBox="1">
            <a:spLocks noGrp="1"/>
          </p:cNvSpPr>
          <p:nvPr>
            <p:ph type="title"/>
          </p:nvPr>
        </p:nvSpPr>
        <p:spPr>
          <a:xfrm>
            <a:off x="848475" y="984363"/>
            <a:ext cx="3723600" cy="1359900"/>
          </a:xfrm>
          <a:prstGeom prst="rect">
            <a:avLst/>
          </a:prstGeom>
          <a:effectLst>
            <a:outerShdw dist="28575" dir="1800000" algn="bl" rotWithShape="0">
              <a:schemeClr val="lt2"/>
            </a:outerShdw>
          </a:effectLst>
        </p:spPr>
        <p:txBody>
          <a:bodyPr spcFirstLastPara="1" wrap="square" lIns="91425" tIns="91425" rIns="91425" bIns="91425" anchor="b" anchorCtr="0">
            <a:noAutofit/>
          </a:bodyPr>
          <a:lstStyle>
            <a:lvl1pPr lvl="0" algn="r" rtl="0">
              <a:spcBef>
                <a:spcPts val="0"/>
              </a:spcBef>
              <a:spcAft>
                <a:spcPts val="0"/>
              </a:spcAft>
              <a:buSzPts val="32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transition spd="med">
    <p:split orient="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44"/>
        <p:cNvGrpSpPr/>
        <p:nvPr/>
      </p:nvGrpSpPr>
      <p:grpSpPr>
        <a:xfrm>
          <a:off x="0" y="0"/>
          <a:ext cx="0" cy="0"/>
          <a:chOff x="0" y="0"/>
          <a:chExt cx="0" cy="0"/>
        </a:xfrm>
      </p:grpSpPr>
    </p:spTree>
  </p:cSld>
  <p:clrMapOvr>
    <a:masterClrMapping/>
  </p:clrMapOvr>
  <p:transition spd="med">
    <p:split orient="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1">
    <p:bg>
      <p:bgPr>
        <a:gradFill>
          <a:gsLst>
            <a:gs pos="0">
              <a:schemeClr val="dk2"/>
            </a:gs>
            <a:gs pos="18000">
              <a:schemeClr val="accent4"/>
            </a:gs>
            <a:gs pos="100000">
              <a:schemeClr val="lt1"/>
            </a:gs>
          </a:gsLst>
          <a:lin ang="0" scaled="0"/>
        </a:gradFill>
        <a:effectLst/>
      </p:bgPr>
    </p:bg>
    <p:spTree>
      <p:nvGrpSpPr>
        <p:cNvPr id="1" name="Shape 145"/>
        <p:cNvGrpSpPr/>
        <p:nvPr/>
      </p:nvGrpSpPr>
      <p:grpSpPr>
        <a:xfrm>
          <a:off x="0" y="0"/>
          <a:ext cx="0" cy="0"/>
          <a:chOff x="0" y="0"/>
          <a:chExt cx="0" cy="0"/>
        </a:xfrm>
      </p:grpSpPr>
      <p:sp>
        <p:nvSpPr>
          <p:cNvPr id="146" name="Google Shape;146;p13"/>
          <p:cNvSpPr txBox="1">
            <a:spLocks noGrp="1"/>
          </p:cNvSpPr>
          <p:nvPr>
            <p:ph type="title" hasCustomPrompt="1"/>
          </p:nvPr>
        </p:nvSpPr>
        <p:spPr>
          <a:xfrm>
            <a:off x="2979212" y="3295738"/>
            <a:ext cx="2466000" cy="466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4800"/>
              <a:buNone/>
              <a:defRPr sz="4500">
                <a:solidFill>
                  <a:schemeClr val="accent1"/>
                </a:solidFill>
              </a:defRPr>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47" name="Google Shape;147;p13"/>
          <p:cNvSpPr txBox="1">
            <a:spLocks noGrp="1"/>
          </p:cNvSpPr>
          <p:nvPr>
            <p:ph type="title" idx="2" hasCustomPrompt="1"/>
          </p:nvPr>
        </p:nvSpPr>
        <p:spPr>
          <a:xfrm>
            <a:off x="5736687" y="3295750"/>
            <a:ext cx="2469000" cy="466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4800"/>
              <a:buNone/>
              <a:defRPr sz="4500">
                <a:solidFill>
                  <a:schemeClr val="accent1"/>
                </a:solidFill>
              </a:defRPr>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48" name="Google Shape;148;p13"/>
          <p:cNvSpPr txBox="1">
            <a:spLocks noGrp="1"/>
          </p:cNvSpPr>
          <p:nvPr>
            <p:ph type="title" idx="3" hasCustomPrompt="1"/>
          </p:nvPr>
        </p:nvSpPr>
        <p:spPr>
          <a:xfrm>
            <a:off x="2979212" y="1895175"/>
            <a:ext cx="2466000" cy="466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4800"/>
              <a:buNone/>
              <a:defRPr sz="4500">
                <a:solidFill>
                  <a:schemeClr val="accent1"/>
                </a:solidFill>
              </a:defRPr>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49" name="Google Shape;149;p13"/>
          <p:cNvSpPr txBox="1">
            <a:spLocks noGrp="1"/>
          </p:cNvSpPr>
          <p:nvPr>
            <p:ph type="title" idx="4" hasCustomPrompt="1"/>
          </p:nvPr>
        </p:nvSpPr>
        <p:spPr>
          <a:xfrm>
            <a:off x="5736687" y="1895188"/>
            <a:ext cx="2469000" cy="466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4800"/>
              <a:buNone/>
              <a:defRPr sz="4500">
                <a:solidFill>
                  <a:schemeClr val="accent1"/>
                </a:solidFill>
              </a:defRPr>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0" name="Google Shape;150;p13"/>
          <p:cNvSpPr txBox="1">
            <a:spLocks noGrp="1"/>
          </p:cNvSpPr>
          <p:nvPr>
            <p:ph type="title" idx="5" hasCustomPrompt="1"/>
          </p:nvPr>
        </p:nvSpPr>
        <p:spPr>
          <a:xfrm>
            <a:off x="2979212" y="494625"/>
            <a:ext cx="2469000" cy="466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4800"/>
              <a:buNone/>
              <a:defRPr sz="4500">
                <a:solidFill>
                  <a:schemeClr val="accent1"/>
                </a:solidFill>
              </a:defRPr>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1" name="Google Shape;151;p13"/>
          <p:cNvSpPr txBox="1">
            <a:spLocks noGrp="1"/>
          </p:cNvSpPr>
          <p:nvPr>
            <p:ph type="title" idx="6" hasCustomPrompt="1"/>
          </p:nvPr>
        </p:nvSpPr>
        <p:spPr>
          <a:xfrm>
            <a:off x="5736687" y="494625"/>
            <a:ext cx="2469000" cy="466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4800"/>
              <a:buNone/>
              <a:defRPr sz="4500">
                <a:solidFill>
                  <a:schemeClr val="accent1"/>
                </a:solidFill>
              </a:defRPr>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2" name="Google Shape;152;p13"/>
          <p:cNvSpPr txBox="1">
            <a:spLocks noGrp="1"/>
          </p:cNvSpPr>
          <p:nvPr>
            <p:ph type="ctrTitle" idx="7"/>
          </p:nvPr>
        </p:nvSpPr>
        <p:spPr>
          <a:xfrm>
            <a:off x="3360200" y="3667324"/>
            <a:ext cx="2469000" cy="5034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1200"/>
              <a:buNone/>
              <a:defRPr sz="2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53" name="Google Shape;153;p13"/>
          <p:cNvSpPr txBox="1">
            <a:spLocks noGrp="1"/>
          </p:cNvSpPr>
          <p:nvPr>
            <p:ph type="subTitle" idx="1"/>
          </p:nvPr>
        </p:nvSpPr>
        <p:spPr>
          <a:xfrm>
            <a:off x="3360200" y="4187950"/>
            <a:ext cx="2469000" cy="42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54" name="Google Shape;154;p13"/>
          <p:cNvSpPr txBox="1">
            <a:spLocks noGrp="1"/>
          </p:cNvSpPr>
          <p:nvPr>
            <p:ph type="ctrTitle" idx="8"/>
          </p:nvPr>
        </p:nvSpPr>
        <p:spPr>
          <a:xfrm>
            <a:off x="6117669" y="3667338"/>
            <a:ext cx="2470800" cy="5034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1200"/>
              <a:buNone/>
              <a:defRPr sz="2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55" name="Google Shape;155;p13"/>
          <p:cNvSpPr txBox="1">
            <a:spLocks noGrp="1"/>
          </p:cNvSpPr>
          <p:nvPr>
            <p:ph type="subTitle" idx="9"/>
          </p:nvPr>
        </p:nvSpPr>
        <p:spPr>
          <a:xfrm>
            <a:off x="6117669" y="4187961"/>
            <a:ext cx="2470800" cy="42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56" name="Google Shape;156;p13"/>
          <p:cNvSpPr/>
          <p:nvPr/>
        </p:nvSpPr>
        <p:spPr>
          <a:xfrm>
            <a:off x="4490100" y="2753900"/>
            <a:ext cx="2525" cy="25"/>
          </a:xfrm>
          <a:custGeom>
            <a:avLst/>
            <a:gdLst/>
            <a:ahLst/>
            <a:cxnLst/>
            <a:rect l="l" t="t" r="r" b="b"/>
            <a:pathLst>
              <a:path w="101" h="1" extrusionOk="0">
                <a:moveTo>
                  <a:pt x="101" y="1"/>
                </a:moveTo>
                <a:lnTo>
                  <a:pt x="0" y="1"/>
                </a:lnTo>
                <a:lnTo>
                  <a:pt x="0" y="1"/>
                </a:lnTo>
                <a:close/>
              </a:path>
            </a:pathLst>
          </a:custGeom>
          <a:solidFill>
            <a:srgbClr val="CEF2F0"/>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dk1"/>
              </a:solidFill>
            </a:endParaRPr>
          </a:p>
        </p:txBody>
      </p:sp>
      <p:sp>
        <p:nvSpPr>
          <p:cNvPr id="157" name="Google Shape;157;p13"/>
          <p:cNvSpPr txBox="1">
            <a:spLocks noGrp="1"/>
          </p:cNvSpPr>
          <p:nvPr>
            <p:ph type="ctrTitle" idx="13"/>
          </p:nvPr>
        </p:nvSpPr>
        <p:spPr>
          <a:xfrm>
            <a:off x="3360200" y="2266676"/>
            <a:ext cx="2469000" cy="5034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1200"/>
              <a:buNone/>
              <a:defRPr sz="2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58" name="Google Shape;158;p13"/>
          <p:cNvSpPr txBox="1">
            <a:spLocks noGrp="1"/>
          </p:cNvSpPr>
          <p:nvPr>
            <p:ph type="subTitle" idx="14"/>
          </p:nvPr>
        </p:nvSpPr>
        <p:spPr>
          <a:xfrm>
            <a:off x="3360200" y="2787375"/>
            <a:ext cx="2469000" cy="42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59" name="Google Shape;159;p13"/>
          <p:cNvSpPr txBox="1">
            <a:spLocks noGrp="1"/>
          </p:cNvSpPr>
          <p:nvPr>
            <p:ph type="ctrTitle" idx="15"/>
          </p:nvPr>
        </p:nvSpPr>
        <p:spPr>
          <a:xfrm>
            <a:off x="6117669" y="2266690"/>
            <a:ext cx="2470800" cy="5034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1200"/>
              <a:buNone/>
              <a:defRPr sz="2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60" name="Google Shape;160;p13"/>
          <p:cNvSpPr txBox="1">
            <a:spLocks noGrp="1"/>
          </p:cNvSpPr>
          <p:nvPr>
            <p:ph type="subTitle" idx="16"/>
          </p:nvPr>
        </p:nvSpPr>
        <p:spPr>
          <a:xfrm>
            <a:off x="6117669" y="2787387"/>
            <a:ext cx="2470800" cy="42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61" name="Google Shape;161;p13"/>
          <p:cNvSpPr txBox="1">
            <a:spLocks noGrp="1"/>
          </p:cNvSpPr>
          <p:nvPr>
            <p:ph type="ctrTitle" idx="17"/>
          </p:nvPr>
        </p:nvSpPr>
        <p:spPr>
          <a:xfrm>
            <a:off x="3360200" y="866100"/>
            <a:ext cx="2469000" cy="5034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1200"/>
              <a:buNone/>
              <a:defRPr sz="2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62" name="Google Shape;162;p13"/>
          <p:cNvSpPr txBox="1">
            <a:spLocks noGrp="1"/>
          </p:cNvSpPr>
          <p:nvPr>
            <p:ph type="subTitle" idx="18"/>
          </p:nvPr>
        </p:nvSpPr>
        <p:spPr>
          <a:xfrm>
            <a:off x="3360200" y="1386875"/>
            <a:ext cx="2469000" cy="42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63" name="Google Shape;163;p13"/>
          <p:cNvSpPr txBox="1">
            <a:spLocks noGrp="1"/>
          </p:cNvSpPr>
          <p:nvPr>
            <p:ph type="ctrTitle" idx="19"/>
          </p:nvPr>
        </p:nvSpPr>
        <p:spPr>
          <a:xfrm>
            <a:off x="6117669" y="866100"/>
            <a:ext cx="2470800" cy="5034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1200"/>
              <a:buNone/>
              <a:defRPr sz="2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64" name="Google Shape;164;p13"/>
          <p:cNvSpPr txBox="1">
            <a:spLocks noGrp="1"/>
          </p:cNvSpPr>
          <p:nvPr>
            <p:ph type="subTitle" idx="20"/>
          </p:nvPr>
        </p:nvSpPr>
        <p:spPr>
          <a:xfrm>
            <a:off x="6117669" y="1386887"/>
            <a:ext cx="2470800" cy="42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65" name="Google Shape;165;p13"/>
          <p:cNvSpPr txBox="1">
            <a:spLocks noGrp="1"/>
          </p:cNvSpPr>
          <p:nvPr>
            <p:ph type="title" idx="21"/>
          </p:nvPr>
        </p:nvSpPr>
        <p:spPr>
          <a:xfrm rot="-228258">
            <a:off x="497705" y="2063693"/>
            <a:ext cx="2572769" cy="1062821"/>
          </a:xfrm>
          <a:prstGeom prst="rect">
            <a:avLst/>
          </a:prstGeom>
          <a:effectLst>
            <a:outerShdw dist="28575" dir="3300000" algn="bl" rotWithShape="0">
              <a:schemeClr val="lt2"/>
            </a:outerShdw>
          </a:effectLst>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6" name="Google Shape;166;p13"/>
          <p:cNvSpPr/>
          <p:nvPr/>
        </p:nvSpPr>
        <p:spPr>
          <a:xfrm>
            <a:off x="7836171" y="-1092671"/>
            <a:ext cx="2726778" cy="1964388"/>
          </a:xfrm>
          <a:custGeom>
            <a:avLst/>
            <a:gdLst/>
            <a:ahLst/>
            <a:cxnLst/>
            <a:rect l="l" t="t" r="r" b="b"/>
            <a:pathLst>
              <a:path w="69694" h="50208" extrusionOk="0">
                <a:moveTo>
                  <a:pt x="52422" y="1"/>
                </a:moveTo>
                <a:cubicBezTo>
                  <a:pt x="32281" y="1"/>
                  <a:pt x="0" y="23943"/>
                  <a:pt x="19814" y="42645"/>
                </a:cubicBezTo>
                <a:cubicBezTo>
                  <a:pt x="25437" y="47946"/>
                  <a:pt x="31528" y="50207"/>
                  <a:pt x="37411" y="50207"/>
                </a:cubicBezTo>
                <a:cubicBezTo>
                  <a:pt x="54421" y="50207"/>
                  <a:pt x="69694" y="31302"/>
                  <a:pt x="66900" y="12308"/>
                </a:cubicBezTo>
                <a:cubicBezTo>
                  <a:pt x="66642" y="10359"/>
                  <a:pt x="66105" y="8449"/>
                  <a:pt x="65269" y="6659"/>
                </a:cubicBezTo>
                <a:cubicBezTo>
                  <a:pt x="63018" y="1987"/>
                  <a:pt x="58224" y="1"/>
                  <a:pt x="52422" y="1"/>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8588405" y="1483906"/>
            <a:ext cx="1381856" cy="900697"/>
          </a:xfrm>
          <a:custGeom>
            <a:avLst/>
            <a:gdLst/>
            <a:ahLst/>
            <a:cxnLst/>
            <a:rect l="l" t="t" r="r" b="b"/>
            <a:pathLst>
              <a:path w="35319" h="23021" extrusionOk="0">
                <a:moveTo>
                  <a:pt x="19827" y="0"/>
                </a:moveTo>
                <a:cubicBezTo>
                  <a:pt x="11464" y="0"/>
                  <a:pt x="0" y="9191"/>
                  <a:pt x="2945" y="16467"/>
                </a:cubicBezTo>
                <a:cubicBezTo>
                  <a:pt x="4843" y="21168"/>
                  <a:pt x="8249" y="23021"/>
                  <a:pt x="11970" y="23021"/>
                </a:cubicBezTo>
                <a:cubicBezTo>
                  <a:pt x="22405" y="23021"/>
                  <a:pt x="35319" y="8449"/>
                  <a:pt x="24409" y="1249"/>
                </a:cubicBezTo>
                <a:cubicBezTo>
                  <a:pt x="24151" y="1070"/>
                  <a:pt x="23872" y="911"/>
                  <a:pt x="23574" y="771"/>
                </a:cubicBezTo>
                <a:cubicBezTo>
                  <a:pt x="22456" y="242"/>
                  <a:pt x="21182" y="0"/>
                  <a:pt x="19827" y="0"/>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3"/>
          <p:cNvSpPr/>
          <p:nvPr/>
        </p:nvSpPr>
        <p:spPr>
          <a:xfrm>
            <a:off x="290351" y="1725638"/>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8663551" y="2917306"/>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3"/>
          <p:cNvSpPr/>
          <p:nvPr/>
        </p:nvSpPr>
        <p:spPr>
          <a:xfrm>
            <a:off x="8851705" y="3372286"/>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3"/>
          <p:cNvSpPr/>
          <p:nvPr/>
        </p:nvSpPr>
        <p:spPr>
          <a:xfrm rot="-3527438" flipH="1">
            <a:off x="8507287" y="3937524"/>
            <a:ext cx="1872370" cy="1872370"/>
          </a:xfrm>
          <a:prstGeom prst="blockArc">
            <a:avLst>
              <a:gd name="adj1" fmla="val 10800000"/>
              <a:gd name="adj2" fmla="val 21253399"/>
              <a:gd name="adj3" fmla="val 4217"/>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3"/>
          <p:cNvSpPr/>
          <p:nvPr/>
        </p:nvSpPr>
        <p:spPr>
          <a:xfrm>
            <a:off x="7708834" y="364490"/>
            <a:ext cx="87953" cy="87992"/>
          </a:xfrm>
          <a:custGeom>
            <a:avLst/>
            <a:gdLst/>
            <a:ahLst/>
            <a:cxnLst/>
            <a:rect l="l" t="t" r="r" b="b"/>
            <a:pathLst>
              <a:path w="2248" h="2249" fill="none" extrusionOk="0">
                <a:moveTo>
                  <a:pt x="2248" y="1114"/>
                </a:moveTo>
                <a:cubicBezTo>
                  <a:pt x="2248" y="1731"/>
                  <a:pt x="1731" y="2248"/>
                  <a:pt x="1114" y="2248"/>
                </a:cubicBezTo>
                <a:cubicBezTo>
                  <a:pt x="497" y="2248"/>
                  <a:pt x="0" y="1731"/>
                  <a:pt x="0" y="1114"/>
                </a:cubicBezTo>
                <a:cubicBezTo>
                  <a:pt x="0" y="498"/>
                  <a:pt x="497" y="0"/>
                  <a:pt x="1114" y="0"/>
                </a:cubicBezTo>
                <a:cubicBezTo>
                  <a:pt x="1731" y="0"/>
                  <a:pt x="2248" y="498"/>
                  <a:pt x="2248" y="1114"/>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3"/>
          <p:cNvSpPr/>
          <p:nvPr/>
        </p:nvSpPr>
        <p:spPr>
          <a:xfrm>
            <a:off x="2199890" y="-8791"/>
            <a:ext cx="720742" cy="503400"/>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3"/>
          <p:cNvSpPr/>
          <p:nvPr/>
        </p:nvSpPr>
        <p:spPr>
          <a:xfrm>
            <a:off x="5015476" y="4789131"/>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3"/>
          <p:cNvSpPr/>
          <p:nvPr/>
        </p:nvSpPr>
        <p:spPr>
          <a:xfrm>
            <a:off x="3216315" y="4789134"/>
            <a:ext cx="720743" cy="503400"/>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split orient="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Numbers and text 1">
  <p:cSld name="CUSTOM_5_1">
    <p:bg>
      <p:bgPr>
        <a:gradFill>
          <a:gsLst>
            <a:gs pos="0">
              <a:schemeClr val="dk2"/>
            </a:gs>
            <a:gs pos="37000">
              <a:schemeClr val="accent4"/>
            </a:gs>
            <a:gs pos="100000">
              <a:srgbClr val="E7286F"/>
            </a:gs>
          </a:gsLst>
          <a:lin ang="5400700" scaled="0"/>
        </a:gradFill>
        <a:effectLst/>
      </p:bgPr>
    </p:bg>
    <p:spTree>
      <p:nvGrpSpPr>
        <p:cNvPr id="1" name="Shape 202"/>
        <p:cNvGrpSpPr/>
        <p:nvPr/>
      </p:nvGrpSpPr>
      <p:grpSpPr>
        <a:xfrm>
          <a:off x="0" y="0"/>
          <a:ext cx="0" cy="0"/>
          <a:chOff x="0" y="0"/>
          <a:chExt cx="0" cy="0"/>
        </a:xfrm>
      </p:grpSpPr>
      <p:sp>
        <p:nvSpPr>
          <p:cNvPr id="203" name="Google Shape;203;p15"/>
          <p:cNvSpPr txBox="1">
            <a:spLocks noGrp="1"/>
          </p:cNvSpPr>
          <p:nvPr>
            <p:ph type="title"/>
          </p:nvPr>
        </p:nvSpPr>
        <p:spPr>
          <a:xfrm>
            <a:off x="713225" y="368825"/>
            <a:ext cx="7709400" cy="572700"/>
          </a:xfrm>
          <a:prstGeom prst="rect">
            <a:avLst/>
          </a:prstGeom>
          <a:effectLst>
            <a:outerShdw dist="19050" dir="3120000" algn="bl" rotWithShape="0">
              <a:schemeClr val="lt2"/>
            </a:outerShdw>
          </a:effectLst>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4" name="Google Shape;204;p15"/>
          <p:cNvSpPr txBox="1">
            <a:spLocks noGrp="1"/>
          </p:cNvSpPr>
          <p:nvPr>
            <p:ph type="title" idx="2" hasCustomPrompt="1"/>
          </p:nvPr>
        </p:nvSpPr>
        <p:spPr>
          <a:xfrm>
            <a:off x="938388" y="3033047"/>
            <a:ext cx="20790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5900"/>
            </a:lvl1pPr>
            <a:lvl2pPr lvl="1"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2pPr>
            <a:lvl3pPr lvl="2"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3pPr>
            <a:lvl4pPr lvl="3"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4pPr>
            <a:lvl5pPr lvl="4"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5pPr>
            <a:lvl6pPr lvl="5"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6pPr>
            <a:lvl7pPr lvl="6"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7pPr>
            <a:lvl8pPr lvl="7"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8pPr>
            <a:lvl9pPr lvl="8"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9pPr>
          </a:lstStyle>
          <a:p>
            <a:r>
              <a:t>xx%</a:t>
            </a:r>
          </a:p>
        </p:txBody>
      </p:sp>
      <p:sp>
        <p:nvSpPr>
          <p:cNvPr id="205" name="Google Shape;205;p15"/>
          <p:cNvSpPr txBox="1">
            <a:spLocks noGrp="1"/>
          </p:cNvSpPr>
          <p:nvPr>
            <p:ph type="subTitle" idx="1"/>
          </p:nvPr>
        </p:nvSpPr>
        <p:spPr>
          <a:xfrm>
            <a:off x="938388" y="1749693"/>
            <a:ext cx="2079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4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06" name="Google Shape;206;p15"/>
          <p:cNvSpPr txBox="1">
            <a:spLocks noGrp="1"/>
          </p:cNvSpPr>
          <p:nvPr>
            <p:ph type="title" idx="3" hasCustomPrompt="1"/>
          </p:nvPr>
        </p:nvSpPr>
        <p:spPr>
          <a:xfrm flipH="1">
            <a:off x="3532525" y="1941109"/>
            <a:ext cx="20790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5900"/>
            </a:lvl1pPr>
            <a:lvl2pPr lvl="1"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2pPr>
            <a:lvl3pPr lvl="2"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3pPr>
            <a:lvl4pPr lvl="3"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4pPr>
            <a:lvl5pPr lvl="4"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5pPr>
            <a:lvl6pPr lvl="5"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6pPr>
            <a:lvl7pPr lvl="6"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7pPr>
            <a:lvl8pPr lvl="7"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8pPr>
            <a:lvl9pPr lvl="8"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9pPr>
          </a:lstStyle>
          <a:p>
            <a:r>
              <a:t>xx%</a:t>
            </a:r>
          </a:p>
        </p:txBody>
      </p:sp>
      <p:sp>
        <p:nvSpPr>
          <p:cNvPr id="207" name="Google Shape;207;p15"/>
          <p:cNvSpPr txBox="1">
            <a:spLocks noGrp="1"/>
          </p:cNvSpPr>
          <p:nvPr>
            <p:ph type="subTitle" idx="4"/>
          </p:nvPr>
        </p:nvSpPr>
        <p:spPr>
          <a:xfrm flipH="1">
            <a:off x="3532475" y="3919127"/>
            <a:ext cx="2079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4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08" name="Google Shape;208;p15"/>
          <p:cNvSpPr txBox="1">
            <a:spLocks noGrp="1"/>
          </p:cNvSpPr>
          <p:nvPr>
            <p:ph type="title" idx="5" hasCustomPrompt="1"/>
          </p:nvPr>
        </p:nvSpPr>
        <p:spPr>
          <a:xfrm>
            <a:off x="6126613" y="3033047"/>
            <a:ext cx="20790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000"/>
              <a:buNone/>
              <a:defRPr sz="5900"/>
            </a:lvl1pPr>
            <a:lvl2pPr lvl="1"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2pPr>
            <a:lvl3pPr lvl="2"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3pPr>
            <a:lvl4pPr lvl="3"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4pPr>
            <a:lvl5pPr lvl="4"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5pPr>
            <a:lvl6pPr lvl="5"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6pPr>
            <a:lvl7pPr lvl="6"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7pPr>
            <a:lvl8pPr lvl="7"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8pPr>
            <a:lvl9pPr lvl="8" algn="ctr" rtl="0">
              <a:spcBef>
                <a:spcPts val="0"/>
              </a:spcBef>
              <a:spcAft>
                <a:spcPts val="0"/>
              </a:spcAft>
              <a:buClr>
                <a:schemeClr val="dk2"/>
              </a:buClr>
              <a:buSzPts val="6000"/>
              <a:buFont typeface="Quicksand"/>
              <a:buNone/>
              <a:defRPr sz="6000">
                <a:solidFill>
                  <a:schemeClr val="dk2"/>
                </a:solidFill>
                <a:latin typeface="Quicksand"/>
                <a:ea typeface="Quicksand"/>
                <a:cs typeface="Quicksand"/>
                <a:sym typeface="Quicksand"/>
              </a:defRPr>
            </a:lvl9pPr>
          </a:lstStyle>
          <a:p>
            <a:r>
              <a:t>xx%</a:t>
            </a:r>
          </a:p>
        </p:txBody>
      </p:sp>
      <p:sp>
        <p:nvSpPr>
          <p:cNvPr id="209" name="Google Shape;209;p15"/>
          <p:cNvSpPr txBox="1">
            <a:spLocks noGrp="1"/>
          </p:cNvSpPr>
          <p:nvPr>
            <p:ph type="subTitle" idx="6"/>
          </p:nvPr>
        </p:nvSpPr>
        <p:spPr>
          <a:xfrm>
            <a:off x="6126613" y="1749673"/>
            <a:ext cx="2079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4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10" name="Google Shape;210;p15"/>
          <p:cNvSpPr txBox="1">
            <a:spLocks noGrp="1"/>
          </p:cNvSpPr>
          <p:nvPr>
            <p:ph type="title" idx="7"/>
          </p:nvPr>
        </p:nvSpPr>
        <p:spPr>
          <a:xfrm>
            <a:off x="938388" y="1387500"/>
            <a:ext cx="2079000" cy="36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2200"/>
            </a:lvl1pPr>
            <a:lvl2pPr lvl="1" algn="ctr" rtl="0">
              <a:spcBef>
                <a:spcPts val="0"/>
              </a:spcBef>
              <a:spcAft>
                <a:spcPts val="0"/>
              </a:spcAft>
              <a:buSzPts val="2600"/>
              <a:buFont typeface="Quicksand"/>
              <a:buNone/>
              <a:defRPr sz="2600">
                <a:latin typeface="Quicksand"/>
                <a:ea typeface="Quicksand"/>
                <a:cs typeface="Quicksand"/>
                <a:sym typeface="Quicksand"/>
              </a:defRPr>
            </a:lvl2pPr>
            <a:lvl3pPr lvl="2" algn="ctr" rtl="0">
              <a:spcBef>
                <a:spcPts val="0"/>
              </a:spcBef>
              <a:spcAft>
                <a:spcPts val="0"/>
              </a:spcAft>
              <a:buSzPts val="2600"/>
              <a:buFont typeface="Quicksand"/>
              <a:buNone/>
              <a:defRPr sz="2600">
                <a:latin typeface="Quicksand"/>
                <a:ea typeface="Quicksand"/>
                <a:cs typeface="Quicksand"/>
                <a:sym typeface="Quicksand"/>
              </a:defRPr>
            </a:lvl3pPr>
            <a:lvl4pPr lvl="3" algn="ctr" rtl="0">
              <a:spcBef>
                <a:spcPts val="0"/>
              </a:spcBef>
              <a:spcAft>
                <a:spcPts val="0"/>
              </a:spcAft>
              <a:buSzPts val="2600"/>
              <a:buFont typeface="Quicksand"/>
              <a:buNone/>
              <a:defRPr sz="2600">
                <a:latin typeface="Quicksand"/>
                <a:ea typeface="Quicksand"/>
                <a:cs typeface="Quicksand"/>
                <a:sym typeface="Quicksand"/>
              </a:defRPr>
            </a:lvl4pPr>
            <a:lvl5pPr lvl="4" algn="ctr" rtl="0">
              <a:spcBef>
                <a:spcPts val="0"/>
              </a:spcBef>
              <a:spcAft>
                <a:spcPts val="0"/>
              </a:spcAft>
              <a:buSzPts val="2600"/>
              <a:buFont typeface="Quicksand"/>
              <a:buNone/>
              <a:defRPr sz="2600">
                <a:latin typeface="Quicksand"/>
                <a:ea typeface="Quicksand"/>
                <a:cs typeface="Quicksand"/>
                <a:sym typeface="Quicksand"/>
              </a:defRPr>
            </a:lvl5pPr>
            <a:lvl6pPr lvl="5" algn="ctr" rtl="0">
              <a:spcBef>
                <a:spcPts val="0"/>
              </a:spcBef>
              <a:spcAft>
                <a:spcPts val="0"/>
              </a:spcAft>
              <a:buSzPts val="2600"/>
              <a:buFont typeface="Quicksand"/>
              <a:buNone/>
              <a:defRPr sz="2600">
                <a:latin typeface="Quicksand"/>
                <a:ea typeface="Quicksand"/>
                <a:cs typeface="Quicksand"/>
                <a:sym typeface="Quicksand"/>
              </a:defRPr>
            </a:lvl6pPr>
            <a:lvl7pPr lvl="6" algn="ctr" rtl="0">
              <a:spcBef>
                <a:spcPts val="0"/>
              </a:spcBef>
              <a:spcAft>
                <a:spcPts val="0"/>
              </a:spcAft>
              <a:buSzPts val="2600"/>
              <a:buFont typeface="Quicksand"/>
              <a:buNone/>
              <a:defRPr sz="2600">
                <a:latin typeface="Quicksand"/>
                <a:ea typeface="Quicksand"/>
                <a:cs typeface="Quicksand"/>
                <a:sym typeface="Quicksand"/>
              </a:defRPr>
            </a:lvl7pPr>
            <a:lvl8pPr lvl="7" algn="ctr" rtl="0">
              <a:spcBef>
                <a:spcPts val="0"/>
              </a:spcBef>
              <a:spcAft>
                <a:spcPts val="0"/>
              </a:spcAft>
              <a:buSzPts val="2600"/>
              <a:buFont typeface="Quicksand"/>
              <a:buNone/>
              <a:defRPr sz="2600">
                <a:latin typeface="Quicksand"/>
                <a:ea typeface="Quicksand"/>
                <a:cs typeface="Quicksand"/>
                <a:sym typeface="Quicksand"/>
              </a:defRPr>
            </a:lvl8pPr>
            <a:lvl9pPr lvl="8" algn="ctr" rtl="0">
              <a:spcBef>
                <a:spcPts val="0"/>
              </a:spcBef>
              <a:spcAft>
                <a:spcPts val="0"/>
              </a:spcAft>
              <a:buSzPts val="2600"/>
              <a:buFont typeface="Quicksand"/>
              <a:buNone/>
              <a:defRPr sz="2600">
                <a:latin typeface="Quicksand"/>
                <a:ea typeface="Quicksand"/>
                <a:cs typeface="Quicksand"/>
                <a:sym typeface="Quicksand"/>
              </a:defRPr>
            </a:lvl9pPr>
          </a:lstStyle>
          <a:p>
            <a:endParaRPr/>
          </a:p>
        </p:txBody>
      </p:sp>
      <p:sp>
        <p:nvSpPr>
          <p:cNvPr id="211" name="Google Shape;211;p15"/>
          <p:cNvSpPr txBox="1">
            <a:spLocks noGrp="1"/>
          </p:cNvSpPr>
          <p:nvPr>
            <p:ph type="title" idx="8"/>
          </p:nvPr>
        </p:nvSpPr>
        <p:spPr>
          <a:xfrm flipH="1">
            <a:off x="3532475" y="3554550"/>
            <a:ext cx="2079000" cy="36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2200"/>
            </a:lvl1pPr>
            <a:lvl2pPr lvl="1" algn="ctr" rtl="0">
              <a:spcBef>
                <a:spcPts val="0"/>
              </a:spcBef>
              <a:spcAft>
                <a:spcPts val="0"/>
              </a:spcAft>
              <a:buSzPts val="2600"/>
              <a:buFont typeface="Quicksand"/>
              <a:buNone/>
              <a:defRPr sz="2600">
                <a:latin typeface="Quicksand"/>
                <a:ea typeface="Quicksand"/>
                <a:cs typeface="Quicksand"/>
                <a:sym typeface="Quicksand"/>
              </a:defRPr>
            </a:lvl2pPr>
            <a:lvl3pPr lvl="2" algn="ctr" rtl="0">
              <a:spcBef>
                <a:spcPts val="0"/>
              </a:spcBef>
              <a:spcAft>
                <a:spcPts val="0"/>
              </a:spcAft>
              <a:buSzPts val="2600"/>
              <a:buFont typeface="Quicksand"/>
              <a:buNone/>
              <a:defRPr sz="2600">
                <a:latin typeface="Quicksand"/>
                <a:ea typeface="Quicksand"/>
                <a:cs typeface="Quicksand"/>
                <a:sym typeface="Quicksand"/>
              </a:defRPr>
            </a:lvl3pPr>
            <a:lvl4pPr lvl="3" algn="ctr" rtl="0">
              <a:spcBef>
                <a:spcPts val="0"/>
              </a:spcBef>
              <a:spcAft>
                <a:spcPts val="0"/>
              </a:spcAft>
              <a:buSzPts val="2600"/>
              <a:buFont typeface="Quicksand"/>
              <a:buNone/>
              <a:defRPr sz="2600">
                <a:latin typeface="Quicksand"/>
                <a:ea typeface="Quicksand"/>
                <a:cs typeface="Quicksand"/>
                <a:sym typeface="Quicksand"/>
              </a:defRPr>
            </a:lvl4pPr>
            <a:lvl5pPr lvl="4" algn="ctr" rtl="0">
              <a:spcBef>
                <a:spcPts val="0"/>
              </a:spcBef>
              <a:spcAft>
                <a:spcPts val="0"/>
              </a:spcAft>
              <a:buSzPts val="2600"/>
              <a:buFont typeface="Quicksand"/>
              <a:buNone/>
              <a:defRPr sz="2600">
                <a:latin typeface="Quicksand"/>
                <a:ea typeface="Quicksand"/>
                <a:cs typeface="Quicksand"/>
                <a:sym typeface="Quicksand"/>
              </a:defRPr>
            </a:lvl5pPr>
            <a:lvl6pPr lvl="5" algn="ctr" rtl="0">
              <a:spcBef>
                <a:spcPts val="0"/>
              </a:spcBef>
              <a:spcAft>
                <a:spcPts val="0"/>
              </a:spcAft>
              <a:buSzPts val="2600"/>
              <a:buFont typeface="Quicksand"/>
              <a:buNone/>
              <a:defRPr sz="2600">
                <a:latin typeface="Quicksand"/>
                <a:ea typeface="Quicksand"/>
                <a:cs typeface="Quicksand"/>
                <a:sym typeface="Quicksand"/>
              </a:defRPr>
            </a:lvl6pPr>
            <a:lvl7pPr lvl="6" algn="ctr" rtl="0">
              <a:spcBef>
                <a:spcPts val="0"/>
              </a:spcBef>
              <a:spcAft>
                <a:spcPts val="0"/>
              </a:spcAft>
              <a:buSzPts val="2600"/>
              <a:buFont typeface="Quicksand"/>
              <a:buNone/>
              <a:defRPr sz="2600">
                <a:latin typeface="Quicksand"/>
                <a:ea typeface="Quicksand"/>
                <a:cs typeface="Quicksand"/>
                <a:sym typeface="Quicksand"/>
              </a:defRPr>
            </a:lvl7pPr>
            <a:lvl8pPr lvl="7" algn="ctr" rtl="0">
              <a:spcBef>
                <a:spcPts val="0"/>
              </a:spcBef>
              <a:spcAft>
                <a:spcPts val="0"/>
              </a:spcAft>
              <a:buSzPts val="2600"/>
              <a:buFont typeface="Quicksand"/>
              <a:buNone/>
              <a:defRPr sz="2600">
                <a:latin typeface="Quicksand"/>
                <a:ea typeface="Quicksand"/>
                <a:cs typeface="Quicksand"/>
                <a:sym typeface="Quicksand"/>
              </a:defRPr>
            </a:lvl8pPr>
            <a:lvl9pPr lvl="8" algn="ctr" rtl="0">
              <a:spcBef>
                <a:spcPts val="0"/>
              </a:spcBef>
              <a:spcAft>
                <a:spcPts val="0"/>
              </a:spcAft>
              <a:buSzPts val="2600"/>
              <a:buFont typeface="Quicksand"/>
              <a:buNone/>
              <a:defRPr sz="2600">
                <a:latin typeface="Quicksand"/>
                <a:ea typeface="Quicksand"/>
                <a:cs typeface="Quicksand"/>
                <a:sym typeface="Quicksand"/>
              </a:defRPr>
            </a:lvl9pPr>
          </a:lstStyle>
          <a:p>
            <a:endParaRPr/>
          </a:p>
        </p:txBody>
      </p:sp>
      <p:sp>
        <p:nvSpPr>
          <p:cNvPr id="212" name="Google Shape;212;p15"/>
          <p:cNvSpPr txBox="1">
            <a:spLocks noGrp="1"/>
          </p:cNvSpPr>
          <p:nvPr>
            <p:ph type="title" idx="9"/>
          </p:nvPr>
        </p:nvSpPr>
        <p:spPr>
          <a:xfrm>
            <a:off x="6126613" y="1387500"/>
            <a:ext cx="2079000" cy="36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2200"/>
            </a:lvl1pPr>
            <a:lvl2pPr lvl="1" algn="ctr" rtl="0">
              <a:spcBef>
                <a:spcPts val="0"/>
              </a:spcBef>
              <a:spcAft>
                <a:spcPts val="0"/>
              </a:spcAft>
              <a:buSzPts val="2600"/>
              <a:buFont typeface="Quicksand"/>
              <a:buNone/>
              <a:defRPr sz="2600">
                <a:latin typeface="Quicksand"/>
                <a:ea typeface="Quicksand"/>
                <a:cs typeface="Quicksand"/>
                <a:sym typeface="Quicksand"/>
              </a:defRPr>
            </a:lvl2pPr>
            <a:lvl3pPr lvl="2" algn="ctr" rtl="0">
              <a:spcBef>
                <a:spcPts val="0"/>
              </a:spcBef>
              <a:spcAft>
                <a:spcPts val="0"/>
              </a:spcAft>
              <a:buSzPts val="2600"/>
              <a:buFont typeface="Quicksand"/>
              <a:buNone/>
              <a:defRPr sz="2600">
                <a:latin typeface="Quicksand"/>
                <a:ea typeface="Quicksand"/>
                <a:cs typeface="Quicksand"/>
                <a:sym typeface="Quicksand"/>
              </a:defRPr>
            </a:lvl3pPr>
            <a:lvl4pPr lvl="3" algn="ctr" rtl="0">
              <a:spcBef>
                <a:spcPts val="0"/>
              </a:spcBef>
              <a:spcAft>
                <a:spcPts val="0"/>
              </a:spcAft>
              <a:buSzPts val="2600"/>
              <a:buFont typeface="Quicksand"/>
              <a:buNone/>
              <a:defRPr sz="2600">
                <a:latin typeface="Quicksand"/>
                <a:ea typeface="Quicksand"/>
                <a:cs typeface="Quicksand"/>
                <a:sym typeface="Quicksand"/>
              </a:defRPr>
            </a:lvl4pPr>
            <a:lvl5pPr lvl="4" algn="ctr" rtl="0">
              <a:spcBef>
                <a:spcPts val="0"/>
              </a:spcBef>
              <a:spcAft>
                <a:spcPts val="0"/>
              </a:spcAft>
              <a:buSzPts val="2600"/>
              <a:buFont typeface="Quicksand"/>
              <a:buNone/>
              <a:defRPr sz="2600">
                <a:latin typeface="Quicksand"/>
                <a:ea typeface="Quicksand"/>
                <a:cs typeface="Quicksand"/>
                <a:sym typeface="Quicksand"/>
              </a:defRPr>
            </a:lvl5pPr>
            <a:lvl6pPr lvl="5" algn="ctr" rtl="0">
              <a:spcBef>
                <a:spcPts val="0"/>
              </a:spcBef>
              <a:spcAft>
                <a:spcPts val="0"/>
              </a:spcAft>
              <a:buSzPts val="2600"/>
              <a:buFont typeface="Quicksand"/>
              <a:buNone/>
              <a:defRPr sz="2600">
                <a:latin typeface="Quicksand"/>
                <a:ea typeface="Quicksand"/>
                <a:cs typeface="Quicksand"/>
                <a:sym typeface="Quicksand"/>
              </a:defRPr>
            </a:lvl6pPr>
            <a:lvl7pPr lvl="6" algn="ctr" rtl="0">
              <a:spcBef>
                <a:spcPts val="0"/>
              </a:spcBef>
              <a:spcAft>
                <a:spcPts val="0"/>
              </a:spcAft>
              <a:buSzPts val="2600"/>
              <a:buFont typeface="Quicksand"/>
              <a:buNone/>
              <a:defRPr sz="2600">
                <a:latin typeface="Quicksand"/>
                <a:ea typeface="Quicksand"/>
                <a:cs typeface="Quicksand"/>
                <a:sym typeface="Quicksand"/>
              </a:defRPr>
            </a:lvl7pPr>
            <a:lvl8pPr lvl="7" algn="ctr" rtl="0">
              <a:spcBef>
                <a:spcPts val="0"/>
              </a:spcBef>
              <a:spcAft>
                <a:spcPts val="0"/>
              </a:spcAft>
              <a:buSzPts val="2600"/>
              <a:buFont typeface="Quicksand"/>
              <a:buNone/>
              <a:defRPr sz="2600">
                <a:latin typeface="Quicksand"/>
                <a:ea typeface="Quicksand"/>
                <a:cs typeface="Quicksand"/>
                <a:sym typeface="Quicksand"/>
              </a:defRPr>
            </a:lvl8pPr>
            <a:lvl9pPr lvl="8" algn="ctr" rtl="0">
              <a:spcBef>
                <a:spcPts val="0"/>
              </a:spcBef>
              <a:spcAft>
                <a:spcPts val="0"/>
              </a:spcAft>
              <a:buSzPts val="2600"/>
              <a:buFont typeface="Quicksand"/>
              <a:buNone/>
              <a:defRPr sz="2600">
                <a:latin typeface="Quicksand"/>
                <a:ea typeface="Quicksand"/>
                <a:cs typeface="Quicksand"/>
                <a:sym typeface="Quicksand"/>
              </a:defRPr>
            </a:lvl9pPr>
          </a:lstStyle>
          <a:p>
            <a:endParaRPr/>
          </a:p>
        </p:txBody>
      </p:sp>
      <p:sp>
        <p:nvSpPr>
          <p:cNvPr id="213" name="Google Shape;213;p15"/>
          <p:cNvSpPr/>
          <p:nvPr/>
        </p:nvSpPr>
        <p:spPr>
          <a:xfrm rot="10508599" flipH="1">
            <a:off x="-1552465" y="3122697"/>
            <a:ext cx="4721271" cy="4084621"/>
          </a:xfrm>
          <a:custGeom>
            <a:avLst/>
            <a:gdLst/>
            <a:ahLst/>
            <a:cxnLst/>
            <a:rect l="l" t="t" r="r" b="b"/>
            <a:pathLst>
              <a:path w="120670" h="104398" extrusionOk="0">
                <a:moveTo>
                  <a:pt x="5152" y="47485"/>
                </a:moveTo>
                <a:cubicBezTo>
                  <a:pt x="0" y="69267"/>
                  <a:pt x="10941" y="104398"/>
                  <a:pt x="39646" y="97913"/>
                </a:cubicBezTo>
                <a:cubicBezTo>
                  <a:pt x="50229" y="95526"/>
                  <a:pt x="53631" y="87529"/>
                  <a:pt x="57948" y="78657"/>
                </a:cubicBezTo>
                <a:cubicBezTo>
                  <a:pt x="62563" y="69168"/>
                  <a:pt x="70878" y="63936"/>
                  <a:pt x="80586" y="59798"/>
                </a:cubicBezTo>
                <a:cubicBezTo>
                  <a:pt x="88463" y="56456"/>
                  <a:pt x="97713" y="55641"/>
                  <a:pt x="104696" y="50389"/>
                </a:cubicBezTo>
                <a:cubicBezTo>
                  <a:pt x="120669" y="38334"/>
                  <a:pt x="106784" y="22539"/>
                  <a:pt x="96878" y="12573"/>
                </a:cubicBezTo>
                <a:cubicBezTo>
                  <a:pt x="84524" y="100"/>
                  <a:pt x="66402" y="1"/>
                  <a:pt x="50110" y="2030"/>
                </a:cubicBezTo>
                <a:cubicBezTo>
                  <a:pt x="38214" y="3004"/>
                  <a:pt x="22419" y="5272"/>
                  <a:pt x="16451" y="17725"/>
                </a:cubicBezTo>
                <a:cubicBezTo>
                  <a:pt x="12234" y="26557"/>
                  <a:pt x="8673" y="35708"/>
                  <a:pt x="5789" y="45078"/>
                </a:cubicBezTo>
                <a:cubicBezTo>
                  <a:pt x="5550" y="45853"/>
                  <a:pt x="5331" y="46649"/>
                  <a:pt x="5152" y="47485"/>
                </a:cubicBezTo>
                <a:close/>
              </a:path>
            </a:pathLst>
          </a:custGeom>
          <a:gradFill>
            <a:gsLst>
              <a:gs pos="0">
                <a:schemeClr val="accent4"/>
              </a:gs>
              <a:gs pos="100000">
                <a:schemeClr val="accent5"/>
              </a:gs>
            </a:gsLst>
            <a:lin ang="5400700" scaled="0"/>
          </a:gradFill>
          <a:ln>
            <a:noFill/>
          </a:ln>
          <a:effectLst>
            <a:outerShdw blurRad="428625" dist="66675" dir="5400000" algn="bl" rotWithShape="0">
              <a:schemeClr val="accent6">
                <a:alpha val="4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rot="-5400000" flipH="1">
            <a:off x="-1140973" y="-757958"/>
            <a:ext cx="1928667" cy="1928667"/>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rot="-3737915" flipH="1">
            <a:off x="6836416" y="3844736"/>
            <a:ext cx="3728042" cy="1927109"/>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rot="10800000" flipH="1">
            <a:off x="469214" y="190329"/>
            <a:ext cx="677919" cy="677176"/>
          </a:xfrm>
          <a:custGeom>
            <a:avLst/>
            <a:gdLst/>
            <a:ahLst/>
            <a:cxnLst/>
            <a:rect l="l" t="t" r="r" b="b"/>
            <a:pathLst>
              <a:path w="17327" h="17308" extrusionOk="0">
                <a:moveTo>
                  <a:pt x="0" y="8316"/>
                </a:moveTo>
                <a:cubicBezTo>
                  <a:pt x="0" y="11678"/>
                  <a:pt x="2029" y="14721"/>
                  <a:pt x="5132" y="16014"/>
                </a:cubicBezTo>
                <a:cubicBezTo>
                  <a:pt x="8256" y="17307"/>
                  <a:pt x="11836" y="16591"/>
                  <a:pt x="14223" y="14224"/>
                </a:cubicBezTo>
                <a:cubicBezTo>
                  <a:pt x="16610" y="11837"/>
                  <a:pt x="17327" y="8256"/>
                  <a:pt x="16034" y="5133"/>
                </a:cubicBezTo>
                <a:cubicBezTo>
                  <a:pt x="14741" y="2030"/>
                  <a:pt x="11697" y="1"/>
                  <a:pt x="8335" y="1"/>
                </a:cubicBezTo>
                <a:cubicBezTo>
                  <a:pt x="3740" y="1"/>
                  <a:pt x="20" y="3721"/>
                  <a:pt x="0" y="8316"/>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rot="10800000" flipH="1">
            <a:off x="1513101" y="190316"/>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rot="10800000" flipH="1">
            <a:off x="-212065" y="1688700"/>
            <a:ext cx="840726" cy="635392"/>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9" name="Google Shape;219;p15"/>
          <p:cNvPicPr preferRelativeResize="0"/>
          <p:nvPr/>
        </p:nvPicPr>
        <p:blipFill>
          <a:blip r:embed="rId2">
            <a:alphaModFix/>
          </a:blip>
          <a:stretch>
            <a:fillRect/>
          </a:stretch>
        </p:blipFill>
        <p:spPr>
          <a:xfrm rot="10800000" flipH="1">
            <a:off x="5810688" y="4403929"/>
            <a:ext cx="743300" cy="572749"/>
          </a:xfrm>
          <a:prstGeom prst="rect">
            <a:avLst/>
          </a:prstGeom>
          <a:noFill/>
          <a:ln>
            <a:noFill/>
          </a:ln>
        </p:spPr>
      </p:pic>
      <p:sp>
        <p:nvSpPr>
          <p:cNvPr id="220" name="Google Shape;220;p15"/>
          <p:cNvSpPr/>
          <p:nvPr/>
        </p:nvSpPr>
        <p:spPr>
          <a:xfrm rot="-5558713" flipH="1">
            <a:off x="8548799" y="718981"/>
            <a:ext cx="1482079" cy="1482079"/>
          </a:xfrm>
          <a:prstGeom prst="blockArc">
            <a:avLst>
              <a:gd name="adj1" fmla="val 10800000"/>
              <a:gd name="adj2" fmla="val 21269535"/>
              <a:gd name="adj3" fmla="val 6224"/>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rot="10800000" flipH="1">
            <a:off x="7702684" y="-246241"/>
            <a:ext cx="963206" cy="681132"/>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rot="10800000" flipH="1">
            <a:off x="8848983" y="230743"/>
            <a:ext cx="87992" cy="87992"/>
          </a:xfrm>
          <a:custGeom>
            <a:avLst/>
            <a:gdLst/>
            <a:ahLst/>
            <a:cxnLst/>
            <a:rect l="l" t="t" r="r" b="b"/>
            <a:pathLst>
              <a:path w="2249" h="2249" fill="none" extrusionOk="0">
                <a:moveTo>
                  <a:pt x="2249" y="1134"/>
                </a:moveTo>
                <a:cubicBezTo>
                  <a:pt x="2249" y="1751"/>
                  <a:pt x="1751" y="2248"/>
                  <a:pt x="1135" y="2248"/>
                </a:cubicBezTo>
                <a:cubicBezTo>
                  <a:pt x="518" y="2248"/>
                  <a:pt x="1" y="1751"/>
                  <a:pt x="1" y="1134"/>
                </a:cubicBezTo>
                <a:cubicBezTo>
                  <a:pt x="1" y="518"/>
                  <a:pt x="518" y="0"/>
                  <a:pt x="1135" y="0"/>
                </a:cubicBezTo>
                <a:cubicBezTo>
                  <a:pt x="1751" y="0"/>
                  <a:pt x="2249" y="518"/>
                  <a:pt x="2249" y="1134"/>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rot="10800000" flipH="1">
            <a:off x="309127" y="3327647"/>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rot="10800000" flipH="1">
            <a:off x="7029985" y="4720498"/>
            <a:ext cx="77115" cy="76333"/>
          </a:xfrm>
          <a:custGeom>
            <a:avLst/>
            <a:gdLst/>
            <a:ahLst/>
            <a:cxnLst/>
            <a:rect l="l" t="t" r="r" b="b"/>
            <a:pathLst>
              <a:path w="1971" h="1951" extrusionOk="0">
                <a:moveTo>
                  <a:pt x="995" y="1"/>
                </a:moveTo>
                <a:cubicBezTo>
                  <a:pt x="438" y="1"/>
                  <a:pt x="1" y="439"/>
                  <a:pt x="1" y="976"/>
                </a:cubicBezTo>
                <a:cubicBezTo>
                  <a:pt x="1" y="1513"/>
                  <a:pt x="438" y="1950"/>
                  <a:pt x="995" y="1950"/>
                </a:cubicBezTo>
                <a:cubicBezTo>
                  <a:pt x="1533" y="1950"/>
                  <a:pt x="1970" y="1513"/>
                  <a:pt x="1970" y="976"/>
                </a:cubicBezTo>
                <a:cubicBezTo>
                  <a:pt x="1970" y="439"/>
                  <a:pt x="153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split orient="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2">
    <p:bg>
      <p:bgPr>
        <a:gradFill>
          <a:gsLst>
            <a:gs pos="0">
              <a:schemeClr val="lt1"/>
            </a:gs>
            <a:gs pos="74000">
              <a:schemeClr val="accent4"/>
            </a:gs>
            <a:gs pos="100000">
              <a:schemeClr val="dk2"/>
            </a:gs>
          </a:gsLst>
          <a:lin ang="5400700" scaled="0"/>
        </a:gradFill>
        <a:effectLst/>
      </p:bgPr>
    </p:bg>
    <p:spTree>
      <p:nvGrpSpPr>
        <p:cNvPr id="1" name="Shape 287"/>
        <p:cNvGrpSpPr/>
        <p:nvPr/>
      </p:nvGrpSpPr>
      <p:grpSpPr>
        <a:xfrm>
          <a:off x="0" y="0"/>
          <a:ext cx="0" cy="0"/>
          <a:chOff x="0" y="0"/>
          <a:chExt cx="0" cy="0"/>
        </a:xfrm>
      </p:grpSpPr>
      <p:sp>
        <p:nvSpPr>
          <p:cNvPr id="288" name="Google Shape;288;p22"/>
          <p:cNvSpPr txBox="1">
            <a:spLocks noGrp="1"/>
          </p:cNvSpPr>
          <p:nvPr>
            <p:ph type="title"/>
          </p:nvPr>
        </p:nvSpPr>
        <p:spPr>
          <a:xfrm>
            <a:off x="713225" y="368825"/>
            <a:ext cx="7709400" cy="572700"/>
          </a:xfrm>
          <a:prstGeom prst="rect">
            <a:avLst/>
          </a:prstGeom>
          <a:effectLst>
            <a:outerShdw dist="19050" dir="3000000" algn="bl" rotWithShape="0">
              <a:schemeClr val="lt2"/>
            </a:outerShdw>
          </a:effectLst>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9" name="Google Shape;289;p22"/>
          <p:cNvSpPr/>
          <p:nvPr/>
        </p:nvSpPr>
        <p:spPr>
          <a:xfrm>
            <a:off x="7442908" y="-678471"/>
            <a:ext cx="2726778" cy="1964388"/>
          </a:xfrm>
          <a:custGeom>
            <a:avLst/>
            <a:gdLst/>
            <a:ahLst/>
            <a:cxnLst/>
            <a:rect l="l" t="t" r="r" b="b"/>
            <a:pathLst>
              <a:path w="69694" h="50208" extrusionOk="0">
                <a:moveTo>
                  <a:pt x="52422" y="1"/>
                </a:moveTo>
                <a:cubicBezTo>
                  <a:pt x="32281" y="1"/>
                  <a:pt x="0" y="23943"/>
                  <a:pt x="19814" y="42645"/>
                </a:cubicBezTo>
                <a:cubicBezTo>
                  <a:pt x="25437" y="47946"/>
                  <a:pt x="31528" y="50207"/>
                  <a:pt x="37411" y="50207"/>
                </a:cubicBezTo>
                <a:cubicBezTo>
                  <a:pt x="54421" y="50207"/>
                  <a:pt x="69694" y="31302"/>
                  <a:pt x="66900" y="12308"/>
                </a:cubicBezTo>
                <a:cubicBezTo>
                  <a:pt x="66642" y="10359"/>
                  <a:pt x="66105" y="8449"/>
                  <a:pt x="65269" y="6659"/>
                </a:cubicBezTo>
                <a:cubicBezTo>
                  <a:pt x="63018" y="1987"/>
                  <a:pt x="58224" y="1"/>
                  <a:pt x="52422" y="1"/>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rot="1959441">
            <a:off x="-1062003" y="4116408"/>
            <a:ext cx="3728123" cy="1927151"/>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5843243" y="-468619"/>
            <a:ext cx="1381856" cy="900697"/>
          </a:xfrm>
          <a:custGeom>
            <a:avLst/>
            <a:gdLst/>
            <a:ahLst/>
            <a:cxnLst/>
            <a:rect l="l" t="t" r="r" b="b"/>
            <a:pathLst>
              <a:path w="35319" h="23021" extrusionOk="0">
                <a:moveTo>
                  <a:pt x="19827" y="0"/>
                </a:moveTo>
                <a:cubicBezTo>
                  <a:pt x="11464" y="0"/>
                  <a:pt x="0" y="9191"/>
                  <a:pt x="2945" y="16467"/>
                </a:cubicBezTo>
                <a:cubicBezTo>
                  <a:pt x="4843" y="21168"/>
                  <a:pt x="8249" y="23021"/>
                  <a:pt x="11970" y="23021"/>
                </a:cubicBezTo>
                <a:cubicBezTo>
                  <a:pt x="22405" y="23021"/>
                  <a:pt x="35319" y="8449"/>
                  <a:pt x="24409" y="1249"/>
                </a:cubicBezTo>
                <a:cubicBezTo>
                  <a:pt x="24151" y="1070"/>
                  <a:pt x="23872" y="911"/>
                  <a:pt x="23574" y="771"/>
                </a:cubicBezTo>
                <a:cubicBezTo>
                  <a:pt x="22456" y="242"/>
                  <a:pt x="21182" y="0"/>
                  <a:pt x="19827" y="0"/>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8591251" y="4264074"/>
            <a:ext cx="677919" cy="677175"/>
          </a:xfrm>
          <a:custGeom>
            <a:avLst/>
            <a:gdLst/>
            <a:ahLst/>
            <a:cxnLst/>
            <a:rect l="l" t="t" r="r" b="b"/>
            <a:pathLst>
              <a:path w="17327" h="17308" extrusionOk="0">
                <a:moveTo>
                  <a:pt x="0" y="8316"/>
                </a:moveTo>
                <a:cubicBezTo>
                  <a:pt x="0" y="11678"/>
                  <a:pt x="2029" y="14721"/>
                  <a:pt x="5132" y="16014"/>
                </a:cubicBezTo>
                <a:cubicBezTo>
                  <a:pt x="8256" y="17307"/>
                  <a:pt x="11836" y="16591"/>
                  <a:pt x="14223" y="14224"/>
                </a:cubicBezTo>
                <a:cubicBezTo>
                  <a:pt x="16610" y="11837"/>
                  <a:pt x="17327" y="8256"/>
                  <a:pt x="16034" y="5133"/>
                </a:cubicBezTo>
                <a:cubicBezTo>
                  <a:pt x="14741" y="2030"/>
                  <a:pt x="11697" y="1"/>
                  <a:pt x="8335" y="1"/>
                </a:cubicBezTo>
                <a:cubicBezTo>
                  <a:pt x="3740" y="1"/>
                  <a:pt x="20" y="3721"/>
                  <a:pt x="0" y="8316"/>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8591251" y="2771393"/>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315551" y="3378388"/>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170422" y="1913389"/>
            <a:ext cx="87210" cy="87992"/>
          </a:xfrm>
          <a:custGeom>
            <a:avLst/>
            <a:gdLst/>
            <a:ahLst/>
            <a:cxnLst/>
            <a:rect l="l" t="t" r="r" b="b"/>
            <a:pathLst>
              <a:path w="2229" h="2249" fill="none" extrusionOk="0">
                <a:moveTo>
                  <a:pt x="2228" y="1115"/>
                </a:moveTo>
                <a:cubicBezTo>
                  <a:pt x="2228" y="1732"/>
                  <a:pt x="1731" y="2249"/>
                  <a:pt x="1114" y="2249"/>
                </a:cubicBezTo>
                <a:cubicBezTo>
                  <a:pt x="497" y="2249"/>
                  <a:pt x="0" y="1732"/>
                  <a:pt x="0" y="1115"/>
                </a:cubicBezTo>
                <a:cubicBezTo>
                  <a:pt x="0" y="498"/>
                  <a:pt x="497" y="1"/>
                  <a:pt x="1114" y="1"/>
                </a:cubicBezTo>
                <a:cubicBezTo>
                  <a:pt x="1731" y="1"/>
                  <a:pt x="2228" y="498"/>
                  <a:pt x="2228" y="1115"/>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7461321" y="574415"/>
            <a:ext cx="87953" cy="87992"/>
          </a:xfrm>
          <a:custGeom>
            <a:avLst/>
            <a:gdLst/>
            <a:ahLst/>
            <a:cxnLst/>
            <a:rect l="l" t="t" r="r" b="b"/>
            <a:pathLst>
              <a:path w="2248" h="2249" fill="none" extrusionOk="0">
                <a:moveTo>
                  <a:pt x="2248" y="1114"/>
                </a:moveTo>
                <a:cubicBezTo>
                  <a:pt x="2248" y="1731"/>
                  <a:pt x="1731" y="2248"/>
                  <a:pt x="1114" y="2248"/>
                </a:cubicBezTo>
                <a:cubicBezTo>
                  <a:pt x="497" y="2248"/>
                  <a:pt x="0" y="1731"/>
                  <a:pt x="0" y="1114"/>
                </a:cubicBezTo>
                <a:cubicBezTo>
                  <a:pt x="0" y="498"/>
                  <a:pt x="497" y="0"/>
                  <a:pt x="1114" y="0"/>
                </a:cubicBezTo>
                <a:cubicBezTo>
                  <a:pt x="1731" y="0"/>
                  <a:pt x="2248" y="498"/>
                  <a:pt x="2248" y="1114"/>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7325908" y="4797493"/>
            <a:ext cx="87992" cy="87992"/>
          </a:xfrm>
          <a:custGeom>
            <a:avLst/>
            <a:gdLst/>
            <a:ahLst/>
            <a:cxnLst/>
            <a:rect l="l" t="t" r="r" b="b"/>
            <a:pathLst>
              <a:path w="2249" h="2249" fill="none" extrusionOk="0">
                <a:moveTo>
                  <a:pt x="2249" y="1134"/>
                </a:moveTo>
                <a:cubicBezTo>
                  <a:pt x="2249" y="1751"/>
                  <a:pt x="1751" y="2248"/>
                  <a:pt x="1135" y="2248"/>
                </a:cubicBezTo>
                <a:cubicBezTo>
                  <a:pt x="518" y="2248"/>
                  <a:pt x="1" y="1751"/>
                  <a:pt x="1" y="1134"/>
                </a:cubicBezTo>
                <a:cubicBezTo>
                  <a:pt x="1" y="518"/>
                  <a:pt x="518" y="0"/>
                  <a:pt x="1135" y="0"/>
                </a:cubicBezTo>
                <a:cubicBezTo>
                  <a:pt x="1751" y="0"/>
                  <a:pt x="2249" y="518"/>
                  <a:pt x="2249" y="1134"/>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8768117" y="1956686"/>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a:off x="371777" y="1427511"/>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5963185" y="4943123"/>
            <a:ext cx="77115" cy="76333"/>
          </a:xfrm>
          <a:custGeom>
            <a:avLst/>
            <a:gdLst/>
            <a:ahLst/>
            <a:cxnLst/>
            <a:rect l="l" t="t" r="r" b="b"/>
            <a:pathLst>
              <a:path w="1971" h="1951" extrusionOk="0">
                <a:moveTo>
                  <a:pt x="995" y="1"/>
                </a:moveTo>
                <a:cubicBezTo>
                  <a:pt x="438" y="1"/>
                  <a:pt x="1" y="439"/>
                  <a:pt x="1" y="976"/>
                </a:cubicBezTo>
                <a:cubicBezTo>
                  <a:pt x="1" y="1513"/>
                  <a:pt x="438" y="1950"/>
                  <a:pt x="995" y="1950"/>
                </a:cubicBezTo>
                <a:cubicBezTo>
                  <a:pt x="1533" y="1950"/>
                  <a:pt x="1970" y="1513"/>
                  <a:pt x="1970" y="976"/>
                </a:cubicBezTo>
                <a:cubicBezTo>
                  <a:pt x="1970" y="439"/>
                  <a:pt x="153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rot="278070">
            <a:off x="8271581" y="4687858"/>
            <a:ext cx="550060" cy="586866"/>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6960873" y="98890"/>
            <a:ext cx="365036" cy="287999"/>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a:off x="430405" y="-210643"/>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med">
    <p:split orient="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CUSTOM_3">
    <p:bg>
      <p:bgPr>
        <a:gradFill>
          <a:gsLst>
            <a:gs pos="0">
              <a:schemeClr val="dk2"/>
            </a:gs>
            <a:gs pos="22000">
              <a:schemeClr val="accent4"/>
            </a:gs>
            <a:gs pos="100000">
              <a:schemeClr val="lt1"/>
            </a:gs>
          </a:gsLst>
          <a:lin ang="0" scaled="0"/>
        </a:gradFill>
        <a:effectLst/>
      </p:bgPr>
    </p:bg>
    <p:spTree>
      <p:nvGrpSpPr>
        <p:cNvPr id="1" name="Shape 332"/>
        <p:cNvGrpSpPr/>
        <p:nvPr/>
      </p:nvGrpSpPr>
      <p:grpSpPr>
        <a:xfrm>
          <a:off x="0" y="0"/>
          <a:ext cx="0" cy="0"/>
          <a:chOff x="0" y="0"/>
          <a:chExt cx="0" cy="0"/>
        </a:xfrm>
      </p:grpSpPr>
      <p:sp>
        <p:nvSpPr>
          <p:cNvPr id="333" name="Google Shape;333;p25"/>
          <p:cNvSpPr/>
          <p:nvPr/>
        </p:nvSpPr>
        <p:spPr>
          <a:xfrm flipH="1">
            <a:off x="5766491" y="-1983601"/>
            <a:ext cx="4721214" cy="4084572"/>
          </a:xfrm>
          <a:custGeom>
            <a:avLst/>
            <a:gdLst/>
            <a:ahLst/>
            <a:cxnLst/>
            <a:rect l="l" t="t" r="r" b="b"/>
            <a:pathLst>
              <a:path w="120670" h="104398" extrusionOk="0">
                <a:moveTo>
                  <a:pt x="5152" y="47485"/>
                </a:moveTo>
                <a:cubicBezTo>
                  <a:pt x="0" y="69267"/>
                  <a:pt x="10941" y="104398"/>
                  <a:pt x="39646" y="97913"/>
                </a:cubicBezTo>
                <a:cubicBezTo>
                  <a:pt x="50229" y="95526"/>
                  <a:pt x="53631" y="87529"/>
                  <a:pt x="57948" y="78657"/>
                </a:cubicBezTo>
                <a:cubicBezTo>
                  <a:pt x="62563" y="69168"/>
                  <a:pt x="70878" y="63936"/>
                  <a:pt x="80586" y="59798"/>
                </a:cubicBezTo>
                <a:cubicBezTo>
                  <a:pt x="88463" y="56456"/>
                  <a:pt x="97713" y="55641"/>
                  <a:pt x="104696" y="50389"/>
                </a:cubicBezTo>
                <a:cubicBezTo>
                  <a:pt x="120669" y="38334"/>
                  <a:pt x="106784" y="22539"/>
                  <a:pt x="96878" y="12573"/>
                </a:cubicBezTo>
                <a:cubicBezTo>
                  <a:pt x="84524" y="100"/>
                  <a:pt x="66402" y="1"/>
                  <a:pt x="50110" y="2030"/>
                </a:cubicBezTo>
                <a:cubicBezTo>
                  <a:pt x="38214" y="3004"/>
                  <a:pt x="22419" y="5272"/>
                  <a:pt x="16451" y="17725"/>
                </a:cubicBezTo>
                <a:cubicBezTo>
                  <a:pt x="12234" y="26557"/>
                  <a:pt x="8673" y="35708"/>
                  <a:pt x="5789" y="45078"/>
                </a:cubicBezTo>
                <a:cubicBezTo>
                  <a:pt x="5550" y="45853"/>
                  <a:pt x="5331" y="46649"/>
                  <a:pt x="5152" y="47485"/>
                </a:cubicBezTo>
                <a:close/>
              </a:path>
            </a:pathLst>
          </a:custGeom>
          <a:gradFill>
            <a:gsLst>
              <a:gs pos="0">
                <a:schemeClr val="accent4"/>
              </a:gs>
              <a:gs pos="100000">
                <a:schemeClr val="accent5"/>
              </a:gs>
            </a:gsLst>
            <a:lin ang="5400700" scaled="0"/>
          </a:gradFill>
          <a:ln>
            <a:noFill/>
          </a:ln>
          <a:effectLst>
            <a:outerShdw blurRad="428625" dist="66675" dir="5400000" algn="bl" rotWithShape="0">
              <a:schemeClr val="accent6">
                <a:alpha val="4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rot="9428073" flipH="1">
            <a:off x="-909534" y="-609588"/>
            <a:ext cx="3728046" cy="1927111"/>
          </a:xfrm>
          <a:custGeom>
            <a:avLst/>
            <a:gdLst/>
            <a:ahLst/>
            <a:cxnLst/>
            <a:rect l="l" t="t" r="r" b="b"/>
            <a:pathLst>
              <a:path w="95287" h="49256" extrusionOk="0">
                <a:moveTo>
                  <a:pt x="74300" y="11618"/>
                </a:moveTo>
                <a:cubicBezTo>
                  <a:pt x="77383" y="13130"/>
                  <a:pt x="79969" y="15458"/>
                  <a:pt x="81800" y="18342"/>
                </a:cubicBezTo>
                <a:cubicBezTo>
                  <a:pt x="95287" y="39786"/>
                  <a:pt x="61290" y="49255"/>
                  <a:pt x="47067" y="46789"/>
                </a:cubicBezTo>
                <a:cubicBezTo>
                  <a:pt x="32963" y="44362"/>
                  <a:pt x="399" y="45456"/>
                  <a:pt x="120" y="24748"/>
                </a:cubicBezTo>
                <a:cubicBezTo>
                  <a:pt x="1" y="16731"/>
                  <a:pt x="14144" y="1"/>
                  <a:pt x="23613" y="3960"/>
                </a:cubicBezTo>
                <a:cubicBezTo>
                  <a:pt x="31272" y="7142"/>
                  <a:pt x="24668" y="21505"/>
                  <a:pt x="35688" y="22142"/>
                </a:cubicBezTo>
                <a:cubicBezTo>
                  <a:pt x="44003" y="22639"/>
                  <a:pt x="50528" y="12195"/>
                  <a:pt x="58227" y="10106"/>
                </a:cubicBezTo>
                <a:cubicBezTo>
                  <a:pt x="63558" y="8654"/>
                  <a:pt x="69426" y="9152"/>
                  <a:pt x="74300" y="11618"/>
                </a:cubicBezTo>
                <a:close/>
              </a:path>
            </a:pathLst>
          </a:custGeom>
          <a:gradFill>
            <a:gsLst>
              <a:gs pos="0">
                <a:schemeClr val="accent4"/>
              </a:gs>
              <a:gs pos="100000">
                <a:schemeClr val="accent5"/>
              </a:gs>
            </a:gsLst>
            <a:lin ang="5400700" scaled="0"/>
          </a:gradFill>
          <a:ln>
            <a:noFill/>
          </a:ln>
          <a:effectLst>
            <a:outerShdw blurRad="371475" dist="57150" dir="17760000" algn="bl" rotWithShape="0">
              <a:schemeClr val="accent6">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flipH="1">
            <a:off x="8103047" y="-195898"/>
            <a:ext cx="1223132" cy="1223132"/>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rot="5019649" flipH="1">
            <a:off x="-633454" y="3897732"/>
            <a:ext cx="1872046" cy="1872046"/>
          </a:xfrm>
          <a:prstGeom prst="blockArc">
            <a:avLst>
              <a:gd name="adj1" fmla="val 10800000"/>
              <a:gd name="adj2" fmla="val 21253399"/>
              <a:gd name="adj3" fmla="val 4217"/>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rot="-6261727">
            <a:off x="8179244" y="2204943"/>
            <a:ext cx="1381865" cy="900703"/>
          </a:xfrm>
          <a:custGeom>
            <a:avLst/>
            <a:gdLst/>
            <a:ahLst/>
            <a:cxnLst/>
            <a:rect l="l" t="t" r="r" b="b"/>
            <a:pathLst>
              <a:path w="35319" h="23021" extrusionOk="0">
                <a:moveTo>
                  <a:pt x="19827" y="0"/>
                </a:moveTo>
                <a:cubicBezTo>
                  <a:pt x="11464" y="0"/>
                  <a:pt x="0" y="9191"/>
                  <a:pt x="2945" y="16467"/>
                </a:cubicBezTo>
                <a:cubicBezTo>
                  <a:pt x="4843" y="21168"/>
                  <a:pt x="8249" y="23021"/>
                  <a:pt x="11970" y="23021"/>
                </a:cubicBezTo>
                <a:cubicBezTo>
                  <a:pt x="22405" y="23021"/>
                  <a:pt x="35319" y="8449"/>
                  <a:pt x="24409" y="1249"/>
                </a:cubicBezTo>
                <a:cubicBezTo>
                  <a:pt x="24151" y="1070"/>
                  <a:pt x="23872" y="911"/>
                  <a:pt x="23574" y="771"/>
                </a:cubicBezTo>
                <a:cubicBezTo>
                  <a:pt x="22456" y="242"/>
                  <a:pt x="21182" y="0"/>
                  <a:pt x="19827" y="0"/>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8" name="Google Shape;338;p25"/>
          <p:cNvPicPr preferRelativeResize="0"/>
          <p:nvPr/>
        </p:nvPicPr>
        <p:blipFill>
          <a:blip r:embed="rId2">
            <a:alphaModFix/>
          </a:blip>
          <a:stretch>
            <a:fillRect/>
          </a:stretch>
        </p:blipFill>
        <p:spPr>
          <a:xfrm>
            <a:off x="145263" y="1606800"/>
            <a:ext cx="743300" cy="572749"/>
          </a:xfrm>
          <a:prstGeom prst="rect">
            <a:avLst/>
          </a:prstGeom>
          <a:noFill/>
          <a:ln>
            <a:noFill/>
          </a:ln>
        </p:spPr>
      </p:pic>
      <p:sp>
        <p:nvSpPr>
          <p:cNvPr id="339" name="Google Shape;339;p25"/>
          <p:cNvSpPr/>
          <p:nvPr/>
        </p:nvSpPr>
        <p:spPr>
          <a:xfrm>
            <a:off x="8620526" y="4749181"/>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2570876" y="200013"/>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561072" y="4789751"/>
            <a:ext cx="87210" cy="87992"/>
          </a:xfrm>
          <a:custGeom>
            <a:avLst/>
            <a:gdLst/>
            <a:ahLst/>
            <a:cxnLst/>
            <a:rect l="l" t="t" r="r" b="b"/>
            <a:pathLst>
              <a:path w="2229" h="2249" fill="none" extrusionOk="0">
                <a:moveTo>
                  <a:pt x="2228" y="1115"/>
                </a:moveTo>
                <a:cubicBezTo>
                  <a:pt x="2228" y="1732"/>
                  <a:pt x="1731" y="2249"/>
                  <a:pt x="1114" y="2249"/>
                </a:cubicBezTo>
                <a:cubicBezTo>
                  <a:pt x="497" y="2249"/>
                  <a:pt x="0" y="1732"/>
                  <a:pt x="0" y="1115"/>
                </a:cubicBezTo>
                <a:cubicBezTo>
                  <a:pt x="0" y="498"/>
                  <a:pt x="497" y="1"/>
                  <a:pt x="1114" y="1"/>
                </a:cubicBezTo>
                <a:cubicBezTo>
                  <a:pt x="1731" y="1"/>
                  <a:pt x="2228" y="498"/>
                  <a:pt x="2228" y="1115"/>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7858383" y="4830331"/>
            <a:ext cx="87992" cy="87992"/>
          </a:xfrm>
          <a:custGeom>
            <a:avLst/>
            <a:gdLst/>
            <a:ahLst/>
            <a:cxnLst/>
            <a:rect l="l" t="t" r="r" b="b"/>
            <a:pathLst>
              <a:path w="2249" h="2249" fill="none" extrusionOk="0">
                <a:moveTo>
                  <a:pt x="2249" y="1134"/>
                </a:moveTo>
                <a:cubicBezTo>
                  <a:pt x="2249" y="1751"/>
                  <a:pt x="1751" y="2248"/>
                  <a:pt x="1135" y="2248"/>
                </a:cubicBezTo>
                <a:cubicBezTo>
                  <a:pt x="518" y="2248"/>
                  <a:pt x="1" y="1751"/>
                  <a:pt x="1" y="1134"/>
                </a:cubicBezTo>
                <a:cubicBezTo>
                  <a:pt x="1" y="518"/>
                  <a:pt x="518" y="0"/>
                  <a:pt x="1135" y="0"/>
                </a:cubicBezTo>
                <a:cubicBezTo>
                  <a:pt x="1751" y="0"/>
                  <a:pt x="2249" y="518"/>
                  <a:pt x="2249" y="1134"/>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478765" y="3436349"/>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542917" y="864412"/>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8831635" y="4231823"/>
            <a:ext cx="77115" cy="76333"/>
          </a:xfrm>
          <a:custGeom>
            <a:avLst/>
            <a:gdLst/>
            <a:ahLst/>
            <a:cxnLst/>
            <a:rect l="l" t="t" r="r" b="b"/>
            <a:pathLst>
              <a:path w="1971" h="1951" extrusionOk="0">
                <a:moveTo>
                  <a:pt x="995" y="1"/>
                </a:moveTo>
                <a:cubicBezTo>
                  <a:pt x="438" y="1"/>
                  <a:pt x="1" y="439"/>
                  <a:pt x="1" y="976"/>
                </a:cubicBezTo>
                <a:cubicBezTo>
                  <a:pt x="1" y="1513"/>
                  <a:pt x="438" y="1950"/>
                  <a:pt x="995" y="1950"/>
                </a:cubicBezTo>
                <a:cubicBezTo>
                  <a:pt x="1533" y="1950"/>
                  <a:pt x="1970" y="1513"/>
                  <a:pt x="1970" y="976"/>
                </a:cubicBezTo>
                <a:cubicBezTo>
                  <a:pt x="1970" y="439"/>
                  <a:pt x="1533"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6791789" y="4930013"/>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8734543" y="3436344"/>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78099" y="2971807"/>
            <a:ext cx="621028" cy="483967"/>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700633" y="4489329"/>
            <a:ext cx="2726778" cy="1964388"/>
          </a:xfrm>
          <a:custGeom>
            <a:avLst/>
            <a:gdLst/>
            <a:ahLst/>
            <a:cxnLst/>
            <a:rect l="l" t="t" r="r" b="b"/>
            <a:pathLst>
              <a:path w="69694" h="50208" extrusionOk="0">
                <a:moveTo>
                  <a:pt x="52422" y="1"/>
                </a:moveTo>
                <a:cubicBezTo>
                  <a:pt x="32281" y="1"/>
                  <a:pt x="0" y="23943"/>
                  <a:pt x="19814" y="42645"/>
                </a:cubicBezTo>
                <a:cubicBezTo>
                  <a:pt x="25437" y="47946"/>
                  <a:pt x="31528" y="50207"/>
                  <a:pt x="37411" y="50207"/>
                </a:cubicBezTo>
                <a:cubicBezTo>
                  <a:pt x="54421" y="50207"/>
                  <a:pt x="69694" y="31302"/>
                  <a:pt x="66900" y="12308"/>
                </a:cubicBezTo>
                <a:cubicBezTo>
                  <a:pt x="66642" y="10359"/>
                  <a:pt x="66105" y="8449"/>
                  <a:pt x="65269" y="6659"/>
                </a:cubicBezTo>
                <a:cubicBezTo>
                  <a:pt x="63018" y="1987"/>
                  <a:pt x="58224" y="1"/>
                  <a:pt x="52422" y="1"/>
                </a:cubicBezTo>
                <a:close/>
              </a:path>
            </a:pathLst>
          </a:custGeom>
          <a:solidFill>
            <a:schemeClr val="lt1"/>
          </a:solidFill>
          <a:ln>
            <a:noFill/>
          </a:ln>
          <a:effectLst>
            <a:outerShdw blurRad="371475" dist="66675" dir="8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txBox="1">
            <a:spLocks noGrp="1"/>
          </p:cNvSpPr>
          <p:nvPr>
            <p:ph type="subTitle" idx="1"/>
          </p:nvPr>
        </p:nvSpPr>
        <p:spPr>
          <a:xfrm flipH="1">
            <a:off x="5291756" y="2774675"/>
            <a:ext cx="2811300" cy="32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Montserrat ExtraBold"/>
              <a:buNone/>
              <a:defRPr sz="2200">
                <a:solidFill>
                  <a:schemeClr val="dk1"/>
                </a:solidFill>
                <a:latin typeface="Montserrat ExtraBold"/>
                <a:ea typeface="Montserrat ExtraBold"/>
                <a:cs typeface="Montserrat ExtraBold"/>
                <a:sym typeface="Montserrat ExtraBold"/>
              </a:defRPr>
            </a:lvl1pPr>
            <a:lvl2pPr lvl="1"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2pPr>
            <a:lvl3pPr lvl="2"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3pPr>
            <a:lvl4pPr lvl="3"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4pPr>
            <a:lvl5pPr lvl="4"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5pPr>
            <a:lvl6pPr lvl="5"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6pPr>
            <a:lvl7pPr lvl="6"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7pPr>
            <a:lvl8pPr lvl="7"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8pPr>
            <a:lvl9pPr lvl="8"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9pPr>
          </a:lstStyle>
          <a:p>
            <a:endParaRPr/>
          </a:p>
        </p:txBody>
      </p:sp>
      <p:sp>
        <p:nvSpPr>
          <p:cNvPr id="351" name="Google Shape;351;p25"/>
          <p:cNvSpPr txBox="1">
            <a:spLocks noGrp="1"/>
          </p:cNvSpPr>
          <p:nvPr>
            <p:ph type="subTitle" idx="2"/>
          </p:nvPr>
        </p:nvSpPr>
        <p:spPr>
          <a:xfrm flipH="1">
            <a:off x="1040944" y="2774675"/>
            <a:ext cx="2811300" cy="322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200"/>
              <a:buFont typeface="Montserrat ExtraBold"/>
              <a:buNone/>
              <a:defRPr sz="2200">
                <a:solidFill>
                  <a:schemeClr val="dk1"/>
                </a:solidFill>
                <a:latin typeface="Montserrat ExtraBold"/>
                <a:ea typeface="Montserrat ExtraBold"/>
                <a:cs typeface="Montserrat ExtraBold"/>
                <a:sym typeface="Montserrat ExtraBold"/>
              </a:defRPr>
            </a:lvl1pPr>
            <a:lvl2pPr lvl="1" algn="r"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2pPr>
            <a:lvl3pPr lvl="2" algn="r"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3pPr>
            <a:lvl4pPr lvl="3" algn="r"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4pPr>
            <a:lvl5pPr lvl="4" algn="r"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5pPr>
            <a:lvl6pPr lvl="5" algn="r"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6pPr>
            <a:lvl7pPr lvl="6" algn="r"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7pPr>
            <a:lvl8pPr lvl="7" algn="r"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8pPr>
            <a:lvl9pPr lvl="8" algn="r" rtl="0">
              <a:spcBef>
                <a:spcPts val="0"/>
              </a:spcBef>
              <a:spcAft>
                <a:spcPts val="0"/>
              </a:spcAft>
              <a:buSzPts val="2200"/>
              <a:buFont typeface="Montserrat ExtraBold"/>
              <a:buNone/>
              <a:defRPr sz="2200">
                <a:latin typeface="Montserrat ExtraBold"/>
                <a:ea typeface="Montserrat ExtraBold"/>
                <a:cs typeface="Montserrat ExtraBold"/>
                <a:sym typeface="Montserrat ExtraBold"/>
              </a:defRPr>
            </a:lvl9pPr>
          </a:lstStyle>
          <a:p>
            <a:endParaRPr/>
          </a:p>
        </p:txBody>
      </p:sp>
      <p:sp>
        <p:nvSpPr>
          <p:cNvPr id="352" name="Google Shape;352;p25"/>
          <p:cNvSpPr txBox="1">
            <a:spLocks noGrp="1"/>
          </p:cNvSpPr>
          <p:nvPr>
            <p:ph type="subTitle" idx="3"/>
          </p:nvPr>
        </p:nvSpPr>
        <p:spPr>
          <a:xfrm flipH="1">
            <a:off x="5291756" y="3168948"/>
            <a:ext cx="2811300" cy="92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3" name="Google Shape;353;p25"/>
          <p:cNvSpPr txBox="1">
            <a:spLocks noGrp="1"/>
          </p:cNvSpPr>
          <p:nvPr>
            <p:ph type="subTitle" idx="4"/>
          </p:nvPr>
        </p:nvSpPr>
        <p:spPr>
          <a:xfrm flipH="1">
            <a:off x="1040944" y="3168948"/>
            <a:ext cx="2811300" cy="92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354" name="Google Shape;354;p25"/>
          <p:cNvSpPr txBox="1">
            <a:spLocks noGrp="1"/>
          </p:cNvSpPr>
          <p:nvPr>
            <p:ph type="title"/>
          </p:nvPr>
        </p:nvSpPr>
        <p:spPr>
          <a:xfrm>
            <a:off x="713225" y="368825"/>
            <a:ext cx="7709400" cy="572700"/>
          </a:xfrm>
          <a:prstGeom prst="rect">
            <a:avLst/>
          </a:prstGeom>
          <a:effectLst>
            <a:outerShdw dist="19050" dir="3000000" algn="bl" rotWithShape="0">
              <a:schemeClr val="lt2"/>
            </a:outerShdw>
          </a:effectLst>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transition spd="med">
    <p:split orient="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Montserrat ExtraBold"/>
              <a:buNone/>
              <a:defRPr sz="3200">
                <a:solidFill>
                  <a:schemeClr val="dk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Varela Round"/>
              <a:buChar char="●"/>
              <a:defRPr sz="1800">
                <a:solidFill>
                  <a:schemeClr val="dk1"/>
                </a:solidFill>
                <a:latin typeface="Varela Round"/>
                <a:ea typeface="Varela Round"/>
                <a:cs typeface="Varela Round"/>
                <a:sym typeface="Varela Round"/>
              </a:defRPr>
            </a:lvl1pPr>
            <a:lvl2pPr marL="914400" lvl="1"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2pPr>
            <a:lvl3pPr marL="1371600" lvl="2"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3pPr>
            <a:lvl4pPr marL="1828800" lvl="3"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4pPr>
            <a:lvl5pPr marL="2286000" lvl="4"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5pPr>
            <a:lvl6pPr marL="2743200" lvl="5"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6pPr>
            <a:lvl7pPr marL="3200400" lvl="6"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7pPr>
            <a:lvl8pPr marL="3657600" lvl="7"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8pPr>
            <a:lvl9pPr marL="4114800" lvl="8" indent="-317500">
              <a:lnSpc>
                <a:spcPct val="115000"/>
              </a:lnSpc>
              <a:spcBef>
                <a:spcPts val="0"/>
              </a:spcBef>
              <a:spcAft>
                <a:spcPts val="0"/>
              </a:spcAft>
              <a:buClr>
                <a:schemeClr val="dk1"/>
              </a:buClr>
              <a:buSzPts val="1400"/>
              <a:buFont typeface="Varela Round"/>
              <a:buChar char="■"/>
              <a:defRPr>
                <a:solidFill>
                  <a:schemeClr val="dk1"/>
                </a:solidFill>
                <a:latin typeface="Varela Round"/>
                <a:ea typeface="Varela Round"/>
                <a:cs typeface="Varela Round"/>
                <a:sym typeface="Varela Round"/>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59" r:id="rId6"/>
    <p:sldLayoutId id="2147483661" r:id="rId7"/>
    <p:sldLayoutId id="2147483668" r:id="rId8"/>
    <p:sldLayoutId id="2147483671" r:id="rId9"/>
    <p:sldLayoutId id="2147483673" r:id="rId10"/>
    <p:sldLayoutId id="2147483677" r:id="rId11"/>
    <p:sldLayoutId id="2147483678" r:id="rId12"/>
    <p:sldLayoutId id="2147483679" r:id="rId13"/>
  </p:sldLayoutIdLst>
  <p:transition spd="med">
    <p:split orient="vert"/>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37000">
              <a:schemeClr val="accent4"/>
            </a:gs>
            <a:gs pos="100000">
              <a:schemeClr val="lt1"/>
            </a:gs>
          </a:gsLst>
          <a:lin ang="0" scaled="0"/>
        </a:gradFill>
        <a:effectLst/>
      </p:bgPr>
    </p:bg>
    <p:spTree>
      <p:nvGrpSpPr>
        <p:cNvPr id="1" name="Shape 521"/>
        <p:cNvGrpSpPr/>
        <p:nvPr/>
      </p:nvGrpSpPr>
      <p:grpSpPr>
        <a:xfrm>
          <a:off x="0" y="0"/>
          <a:ext cx="0" cy="0"/>
          <a:chOff x="0" y="0"/>
          <a:chExt cx="0" cy="0"/>
        </a:xfrm>
      </p:grpSpPr>
      <p:grpSp>
        <p:nvGrpSpPr>
          <p:cNvPr id="522" name="Google Shape;522;p37"/>
          <p:cNvGrpSpPr/>
          <p:nvPr/>
        </p:nvGrpSpPr>
        <p:grpSpPr>
          <a:xfrm rot="21016565" flipH="1">
            <a:off x="3620776" y="2147549"/>
            <a:ext cx="3503018" cy="3005019"/>
            <a:chOff x="1695925" y="408125"/>
            <a:chExt cx="1174875" cy="1175400"/>
          </a:xfrm>
        </p:grpSpPr>
        <p:sp>
          <p:nvSpPr>
            <p:cNvPr id="523" name="Google Shape;523;p37"/>
            <p:cNvSpPr/>
            <p:nvPr/>
          </p:nvSpPr>
          <p:spPr>
            <a:xfrm>
              <a:off x="1695925" y="408125"/>
              <a:ext cx="1174875" cy="1175400"/>
            </a:xfrm>
            <a:custGeom>
              <a:avLst/>
              <a:gdLst/>
              <a:ahLst/>
              <a:cxnLst/>
              <a:rect l="l" t="t" r="r" b="b"/>
              <a:pathLst>
                <a:path w="46995" h="47016" extrusionOk="0">
                  <a:moveTo>
                    <a:pt x="21824" y="1423"/>
                  </a:moveTo>
                  <a:cubicBezTo>
                    <a:pt x="22744" y="2323"/>
                    <a:pt x="24230" y="2323"/>
                    <a:pt x="25150" y="1423"/>
                  </a:cubicBezTo>
                  <a:lnTo>
                    <a:pt x="25673" y="900"/>
                  </a:lnTo>
                  <a:cubicBezTo>
                    <a:pt x="26594" y="0"/>
                    <a:pt x="27808" y="188"/>
                    <a:pt x="28394" y="1339"/>
                  </a:cubicBezTo>
                  <a:lnTo>
                    <a:pt x="28728" y="1988"/>
                  </a:lnTo>
                  <a:cubicBezTo>
                    <a:pt x="29335" y="3118"/>
                    <a:pt x="30737" y="3578"/>
                    <a:pt x="31888" y="3013"/>
                  </a:cubicBezTo>
                  <a:lnTo>
                    <a:pt x="32557" y="2678"/>
                  </a:lnTo>
                  <a:cubicBezTo>
                    <a:pt x="33708" y="2113"/>
                    <a:pt x="34817" y="2678"/>
                    <a:pt x="35026" y="3955"/>
                  </a:cubicBezTo>
                  <a:lnTo>
                    <a:pt x="35131" y="4666"/>
                  </a:lnTo>
                  <a:cubicBezTo>
                    <a:pt x="35361" y="5942"/>
                    <a:pt x="36554" y="6800"/>
                    <a:pt x="37830" y="6612"/>
                  </a:cubicBezTo>
                  <a:lnTo>
                    <a:pt x="38542" y="6507"/>
                  </a:lnTo>
                  <a:cubicBezTo>
                    <a:pt x="39818" y="6319"/>
                    <a:pt x="40697" y="7198"/>
                    <a:pt x="40487" y="8453"/>
                  </a:cubicBezTo>
                  <a:lnTo>
                    <a:pt x="40383" y="9165"/>
                  </a:lnTo>
                  <a:cubicBezTo>
                    <a:pt x="40194" y="10462"/>
                    <a:pt x="41073" y="11655"/>
                    <a:pt x="42329" y="11864"/>
                  </a:cubicBezTo>
                  <a:lnTo>
                    <a:pt x="43061" y="11989"/>
                  </a:lnTo>
                  <a:cubicBezTo>
                    <a:pt x="44337" y="12199"/>
                    <a:pt x="44881" y="13287"/>
                    <a:pt x="44316" y="14458"/>
                  </a:cubicBezTo>
                  <a:lnTo>
                    <a:pt x="43982" y="15107"/>
                  </a:lnTo>
                  <a:cubicBezTo>
                    <a:pt x="43417" y="16258"/>
                    <a:pt x="43877" y="17660"/>
                    <a:pt x="45028" y="18266"/>
                  </a:cubicBezTo>
                  <a:lnTo>
                    <a:pt x="45656" y="18601"/>
                  </a:lnTo>
                  <a:cubicBezTo>
                    <a:pt x="46806" y="19187"/>
                    <a:pt x="46995" y="20422"/>
                    <a:pt x="46095" y="21321"/>
                  </a:cubicBezTo>
                  <a:lnTo>
                    <a:pt x="45593" y="21844"/>
                  </a:lnTo>
                  <a:cubicBezTo>
                    <a:pt x="44693" y="22786"/>
                    <a:pt x="44693" y="24251"/>
                    <a:pt x="45593" y="25171"/>
                  </a:cubicBezTo>
                  <a:lnTo>
                    <a:pt x="46095" y="25694"/>
                  </a:lnTo>
                  <a:cubicBezTo>
                    <a:pt x="46995" y="26615"/>
                    <a:pt x="46806" y="27850"/>
                    <a:pt x="45656" y="28435"/>
                  </a:cubicBezTo>
                  <a:lnTo>
                    <a:pt x="45028" y="28770"/>
                  </a:lnTo>
                  <a:cubicBezTo>
                    <a:pt x="43877" y="29356"/>
                    <a:pt x="43417" y="30758"/>
                    <a:pt x="43982" y="31909"/>
                  </a:cubicBezTo>
                  <a:lnTo>
                    <a:pt x="44316" y="32557"/>
                  </a:lnTo>
                  <a:cubicBezTo>
                    <a:pt x="44881" y="33708"/>
                    <a:pt x="44316" y="34817"/>
                    <a:pt x="43061" y="35026"/>
                  </a:cubicBezTo>
                  <a:lnTo>
                    <a:pt x="42329" y="35152"/>
                  </a:lnTo>
                  <a:cubicBezTo>
                    <a:pt x="41052" y="35361"/>
                    <a:pt x="40194" y="36554"/>
                    <a:pt x="40383" y="37830"/>
                  </a:cubicBezTo>
                  <a:lnTo>
                    <a:pt x="40487" y="38562"/>
                  </a:lnTo>
                  <a:cubicBezTo>
                    <a:pt x="40676" y="39818"/>
                    <a:pt x="39797" y="40697"/>
                    <a:pt x="38542" y="40508"/>
                  </a:cubicBezTo>
                  <a:lnTo>
                    <a:pt x="37809" y="40404"/>
                  </a:lnTo>
                  <a:cubicBezTo>
                    <a:pt x="36533" y="40215"/>
                    <a:pt x="35340" y="41073"/>
                    <a:pt x="35131" y="42350"/>
                  </a:cubicBezTo>
                  <a:lnTo>
                    <a:pt x="35005" y="43082"/>
                  </a:lnTo>
                  <a:cubicBezTo>
                    <a:pt x="34796" y="44337"/>
                    <a:pt x="33708" y="44902"/>
                    <a:pt x="32536" y="44337"/>
                  </a:cubicBezTo>
                  <a:lnTo>
                    <a:pt x="31888" y="44003"/>
                  </a:lnTo>
                  <a:cubicBezTo>
                    <a:pt x="30737" y="43438"/>
                    <a:pt x="29335" y="43898"/>
                    <a:pt x="28728" y="45028"/>
                  </a:cubicBezTo>
                  <a:lnTo>
                    <a:pt x="28394" y="45676"/>
                  </a:lnTo>
                  <a:cubicBezTo>
                    <a:pt x="27808" y="46827"/>
                    <a:pt x="26573" y="47016"/>
                    <a:pt x="25653" y="46116"/>
                  </a:cubicBezTo>
                  <a:lnTo>
                    <a:pt x="25129" y="45593"/>
                  </a:lnTo>
                  <a:cubicBezTo>
                    <a:pt x="24209" y="44693"/>
                    <a:pt x="22744" y="44693"/>
                    <a:pt x="21824" y="45593"/>
                  </a:cubicBezTo>
                  <a:lnTo>
                    <a:pt x="21300" y="46116"/>
                  </a:lnTo>
                  <a:cubicBezTo>
                    <a:pt x="20380" y="47016"/>
                    <a:pt x="19145" y="46827"/>
                    <a:pt x="18559" y="45676"/>
                  </a:cubicBezTo>
                  <a:lnTo>
                    <a:pt x="18225" y="45028"/>
                  </a:lnTo>
                  <a:cubicBezTo>
                    <a:pt x="17639" y="43898"/>
                    <a:pt x="16258" y="43459"/>
                    <a:pt x="15107" y="44003"/>
                  </a:cubicBezTo>
                  <a:lnTo>
                    <a:pt x="14438" y="44337"/>
                  </a:lnTo>
                  <a:cubicBezTo>
                    <a:pt x="13287" y="44902"/>
                    <a:pt x="12178" y="44337"/>
                    <a:pt x="11969" y="43061"/>
                  </a:cubicBezTo>
                  <a:lnTo>
                    <a:pt x="11864" y="42350"/>
                  </a:lnTo>
                  <a:cubicBezTo>
                    <a:pt x="11634" y="41073"/>
                    <a:pt x="10441" y="40215"/>
                    <a:pt x="9165" y="40404"/>
                  </a:cubicBezTo>
                  <a:lnTo>
                    <a:pt x="8453" y="40508"/>
                  </a:lnTo>
                  <a:cubicBezTo>
                    <a:pt x="7177" y="40697"/>
                    <a:pt x="6298" y="39818"/>
                    <a:pt x="6507" y="38562"/>
                  </a:cubicBezTo>
                  <a:lnTo>
                    <a:pt x="6612" y="37830"/>
                  </a:lnTo>
                  <a:cubicBezTo>
                    <a:pt x="6800" y="36554"/>
                    <a:pt x="5922" y="35361"/>
                    <a:pt x="4666" y="35152"/>
                  </a:cubicBezTo>
                  <a:lnTo>
                    <a:pt x="3934" y="35026"/>
                  </a:lnTo>
                  <a:cubicBezTo>
                    <a:pt x="2658" y="34817"/>
                    <a:pt x="2114" y="33729"/>
                    <a:pt x="2678" y="32557"/>
                  </a:cubicBezTo>
                  <a:lnTo>
                    <a:pt x="2992" y="31909"/>
                  </a:lnTo>
                  <a:cubicBezTo>
                    <a:pt x="3578" y="30737"/>
                    <a:pt x="3118" y="29335"/>
                    <a:pt x="1967" y="28749"/>
                  </a:cubicBezTo>
                  <a:lnTo>
                    <a:pt x="1318" y="28414"/>
                  </a:lnTo>
                  <a:cubicBezTo>
                    <a:pt x="189" y="27829"/>
                    <a:pt x="0" y="26594"/>
                    <a:pt x="900" y="25673"/>
                  </a:cubicBezTo>
                  <a:lnTo>
                    <a:pt x="1402" y="25150"/>
                  </a:lnTo>
                  <a:cubicBezTo>
                    <a:pt x="2302" y="24230"/>
                    <a:pt x="2302" y="22765"/>
                    <a:pt x="1402" y="21844"/>
                  </a:cubicBezTo>
                  <a:lnTo>
                    <a:pt x="900" y="21321"/>
                  </a:lnTo>
                  <a:cubicBezTo>
                    <a:pt x="0" y="20401"/>
                    <a:pt x="189" y="19166"/>
                    <a:pt x="1318" y="18580"/>
                  </a:cubicBezTo>
                  <a:lnTo>
                    <a:pt x="1967" y="18246"/>
                  </a:lnTo>
                  <a:cubicBezTo>
                    <a:pt x="3118" y="17660"/>
                    <a:pt x="3578" y="16258"/>
                    <a:pt x="2992" y="15086"/>
                  </a:cubicBezTo>
                  <a:lnTo>
                    <a:pt x="2678" y="14437"/>
                  </a:lnTo>
                  <a:cubicBezTo>
                    <a:pt x="2093" y="13287"/>
                    <a:pt x="2678" y="12178"/>
                    <a:pt x="3934" y="11968"/>
                  </a:cubicBezTo>
                  <a:lnTo>
                    <a:pt x="4666" y="11843"/>
                  </a:lnTo>
                  <a:cubicBezTo>
                    <a:pt x="5922" y="11634"/>
                    <a:pt x="6800" y="10441"/>
                    <a:pt x="6612" y="9165"/>
                  </a:cubicBezTo>
                  <a:lnTo>
                    <a:pt x="6487" y="8432"/>
                  </a:lnTo>
                  <a:cubicBezTo>
                    <a:pt x="6298" y="7177"/>
                    <a:pt x="7177" y="6298"/>
                    <a:pt x="8453" y="6486"/>
                  </a:cubicBezTo>
                  <a:lnTo>
                    <a:pt x="9165" y="6591"/>
                  </a:lnTo>
                  <a:cubicBezTo>
                    <a:pt x="10441" y="6779"/>
                    <a:pt x="11634" y="5922"/>
                    <a:pt x="11864" y="4645"/>
                  </a:cubicBezTo>
                  <a:lnTo>
                    <a:pt x="11969" y="3934"/>
                  </a:lnTo>
                  <a:cubicBezTo>
                    <a:pt x="12178" y="2657"/>
                    <a:pt x="13287" y="2093"/>
                    <a:pt x="14438" y="2657"/>
                  </a:cubicBezTo>
                  <a:lnTo>
                    <a:pt x="15107" y="3013"/>
                  </a:lnTo>
                  <a:cubicBezTo>
                    <a:pt x="16258" y="3578"/>
                    <a:pt x="17660" y="3118"/>
                    <a:pt x="18267" y="1988"/>
                  </a:cubicBezTo>
                  <a:lnTo>
                    <a:pt x="18580" y="1339"/>
                  </a:lnTo>
                  <a:cubicBezTo>
                    <a:pt x="19187" y="188"/>
                    <a:pt x="20422" y="0"/>
                    <a:pt x="21321" y="900"/>
                  </a:cubicBezTo>
                  <a:close/>
                </a:path>
              </a:pathLst>
            </a:custGeom>
            <a:gradFill>
              <a:gsLst>
                <a:gs pos="0">
                  <a:srgbClr val="FF6543">
                    <a:alpha val="69019"/>
                  </a:srgbClr>
                </a:gs>
                <a:gs pos="37000">
                  <a:srgbClr val="FF6543">
                    <a:alpha val="60000"/>
                  </a:srgbClr>
                </a:gs>
                <a:gs pos="100000">
                  <a:srgbClr val="E7286F">
                    <a:alpha val="70588"/>
                  </a:srgbClr>
                </a:gs>
              </a:gsLst>
              <a:lin ang="0" scaled="0"/>
            </a:gradFill>
            <a:ln>
              <a:noFill/>
            </a:ln>
            <a:effectLst>
              <a:outerShdw blurRad="371475" dist="57150" dir="5400000" algn="bl" rotWithShape="0">
                <a:schemeClr val="accent6">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1742475" y="457800"/>
              <a:ext cx="1093800" cy="1076025"/>
            </a:xfrm>
            <a:custGeom>
              <a:avLst/>
              <a:gdLst/>
              <a:ahLst/>
              <a:cxnLst/>
              <a:rect l="l" t="t" r="r" b="b"/>
              <a:pathLst>
                <a:path w="43752" h="43041" extrusionOk="0">
                  <a:moveTo>
                    <a:pt x="25025" y="43041"/>
                  </a:moveTo>
                  <a:cubicBezTo>
                    <a:pt x="24523" y="43020"/>
                    <a:pt x="24042" y="42811"/>
                    <a:pt x="23707" y="42434"/>
                  </a:cubicBezTo>
                  <a:lnTo>
                    <a:pt x="23226" y="41974"/>
                  </a:lnTo>
                  <a:cubicBezTo>
                    <a:pt x="22472" y="41241"/>
                    <a:pt x="21280" y="41241"/>
                    <a:pt x="20526" y="41974"/>
                  </a:cubicBezTo>
                  <a:lnTo>
                    <a:pt x="20066" y="42434"/>
                  </a:lnTo>
                  <a:cubicBezTo>
                    <a:pt x="19710" y="42811"/>
                    <a:pt x="19229" y="43020"/>
                    <a:pt x="18727" y="43041"/>
                  </a:cubicBezTo>
                  <a:cubicBezTo>
                    <a:pt x="18057" y="42999"/>
                    <a:pt x="17451" y="42601"/>
                    <a:pt x="17158" y="41995"/>
                  </a:cubicBezTo>
                  <a:lnTo>
                    <a:pt x="16865" y="41388"/>
                  </a:lnTo>
                  <a:cubicBezTo>
                    <a:pt x="16530" y="40760"/>
                    <a:pt x="15861" y="40342"/>
                    <a:pt x="15149" y="40342"/>
                  </a:cubicBezTo>
                  <a:cubicBezTo>
                    <a:pt x="14856" y="40342"/>
                    <a:pt x="14563" y="40425"/>
                    <a:pt x="14291" y="40551"/>
                  </a:cubicBezTo>
                  <a:lnTo>
                    <a:pt x="13684" y="40844"/>
                  </a:lnTo>
                  <a:cubicBezTo>
                    <a:pt x="13412" y="41011"/>
                    <a:pt x="13078" y="41074"/>
                    <a:pt x="12764" y="41095"/>
                  </a:cubicBezTo>
                  <a:cubicBezTo>
                    <a:pt x="11885" y="41095"/>
                    <a:pt x="11215" y="40467"/>
                    <a:pt x="11069" y="39526"/>
                  </a:cubicBezTo>
                  <a:lnTo>
                    <a:pt x="10964" y="38856"/>
                  </a:lnTo>
                  <a:cubicBezTo>
                    <a:pt x="10797" y="37915"/>
                    <a:pt x="10002" y="37245"/>
                    <a:pt x="9060" y="37245"/>
                  </a:cubicBezTo>
                  <a:cubicBezTo>
                    <a:pt x="8956" y="37245"/>
                    <a:pt x="8851" y="37245"/>
                    <a:pt x="8767" y="37266"/>
                  </a:cubicBezTo>
                  <a:lnTo>
                    <a:pt x="8119" y="37370"/>
                  </a:lnTo>
                  <a:cubicBezTo>
                    <a:pt x="7491" y="37496"/>
                    <a:pt x="6842" y="37287"/>
                    <a:pt x="6403" y="36826"/>
                  </a:cubicBezTo>
                  <a:cubicBezTo>
                    <a:pt x="6068" y="36387"/>
                    <a:pt x="5922" y="35822"/>
                    <a:pt x="6026" y="35299"/>
                  </a:cubicBezTo>
                  <a:lnTo>
                    <a:pt x="6131" y="34630"/>
                  </a:lnTo>
                  <a:cubicBezTo>
                    <a:pt x="6278" y="33604"/>
                    <a:pt x="5587" y="32621"/>
                    <a:pt x="4562" y="32453"/>
                  </a:cubicBezTo>
                  <a:lnTo>
                    <a:pt x="3892" y="32349"/>
                  </a:lnTo>
                  <a:cubicBezTo>
                    <a:pt x="2637" y="32223"/>
                    <a:pt x="1904" y="30821"/>
                    <a:pt x="2553" y="29733"/>
                  </a:cubicBezTo>
                  <a:lnTo>
                    <a:pt x="2867" y="29127"/>
                  </a:lnTo>
                  <a:cubicBezTo>
                    <a:pt x="3327" y="28185"/>
                    <a:pt x="2951" y="27055"/>
                    <a:pt x="2030" y="26553"/>
                  </a:cubicBezTo>
                  <a:lnTo>
                    <a:pt x="1423" y="26260"/>
                  </a:lnTo>
                  <a:cubicBezTo>
                    <a:pt x="252" y="25758"/>
                    <a:pt x="0" y="24189"/>
                    <a:pt x="963" y="23352"/>
                  </a:cubicBezTo>
                  <a:lnTo>
                    <a:pt x="1444" y="22891"/>
                  </a:lnTo>
                  <a:cubicBezTo>
                    <a:pt x="2176" y="22138"/>
                    <a:pt x="2176" y="20925"/>
                    <a:pt x="1444" y="20192"/>
                  </a:cubicBezTo>
                  <a:lnTo>
                    <a:pt x="963" y="19711"/>
                  </a:lnTo>
                  <a:cubicBezTo>
                    <a:pt x="0" y="18874"/>
                    <a:pt x="252" y="17305"/>
                    <a:pt x="1423" y="16803"/>
                  </a:cubicBezTo>
                  <a:lnTo>
                    <a:pt x="2030" y="16510"/>
                  </a:lnTo>
                  <a:cubicBezTo>
                    <a:pt x="2951" y="16028"/>
                    <a:pt x="3327" y="14878"/>
                    <a:pt x="2867" y="13936"/>
                  </a:cubicBezTo>
                  <a:lnTo>
                    <a:pt x="2553" y="13329"/>
                  </a:lnTo>
                  <a:cubicBezTo>
                    <a:pt x="1904" y="12241"/>
                    <a:pt x="2637" y="10839"/>
                    <a:pt x="3892" y="10714"/>
                  </a:cubicBezTo>
                  <a:lnTo>
                    <a:pt x="4562" y="10609"/>
                  </a:lnTo>
                  <a:cubicBezTo>
                    <a:pt x="5587" y="10421"/>
                    <a:pt x="6278" y="9458"/>
                    <a:pt x="6131" y="8433"/>
                  </a:cubicBezTo>
                  <a:lnTo>
                    <a:pt x="6026" y="7764"/>
                  </a:lnTo>
                  <a:cubicBezTo>
                    <a:pt x="5922" y="7240"/>
                    <a:pt x="6068" y="6676"/>
                    <a:pt x="6403" y="6257"/>
                  </a:cubicBezTo>
                  <a:cubicBezTo>
                    <a:pt x="6842" y="5776"/>
                    <a:pt x="7491" y="5567"/>
                    <a:pt x="8098" y="5692"/>
                  </a:cubicBezTo>
                  <a:lnTo>
                    <a:pt x="8767" y="5797"/>
                  </a:lnTo>
                  <a:cubicBezTo>
                    <a:pt x="8851" y="5818"/>
                    <a:pt x="8956" y="5818"/>
                    <a:pt x="9060" y="5818"/>
                  </a:cubicBezTo>
                  <a:cubicBezTo>
                    <a:pt x="9981" y="5818"/>
                    <a:pt x="10776" y="5127"/>
                    <a:pt x="10943" y="4207"/>
                  </a:cubicBezTo>
                  <a:lnTo>
                    <a:pt x="11048" y="3558"/>
                  </a:lnTo>
                  <a:cubicBezTo>
                    <a:pt x="11215" y="2595"/>
                    <a:pt x="11885" y="1989"/>
                    <a:pt x="12743" y="1989"/>
                  </a:cubicBezTo>
                  <a:cubicBezTo>
                    <a:pt x="13078" y="1989"/>
                    <a:pt x="13392" y="2072"/>
                    <a:pt x="13684" y="2219"/>
                  </a:cubicBezTo>
                  <a:lnTo>
                    <a:pt x="14291" y="2491"/>
                  </a:lnTo>
                  <a:cubicBezTo>
                    <a:pt x="14542" y="2616"/>
                    <a:pt x="14835" y="2679"/>
                    <a:pt x="15128" y="2679"/>
                  </a:cubicBezTo>
                  <a:cubicBezTo>
                    <a:pt x="15861" y="2679"/>
                    <a:pt x="16509" y="2282"/>
                    <a:pt x="16844" y="1633"/>
                  </a:cubicBezTo>
                  <a:lnTo>
                    <a:pt x="17158" y="1068"/>
                  </a:lnTo>
                  <a:cubicBezTo>
                    <a:pt x="17451" y="440"/>
                    <a:pt x="18057" y="43"/>
                    <a:pt x="18727" y="22"/>
                  </a:cubicBezTo>
                  <a:cubicBezTo>
                    <a:pt x="19229" y="22"/>
                    <a:pt x="19710" y="252"/>
                    <a:pt x="20066" y="608"/>
                  </a:cubicBezTo>
                  <a:lnTo>
                    <a:pt x="20526" y="1068"/>
                  </a:lnTo>
                  <a:cubicBezTo>
                    <a:pt x="21280" y="1800"/>
                    <a:pt x="22472" y="1800"/>
                    <a:pt x="23226" y="1068"/>
                  </a:cubicBezTo>
                  <a:lnTo>
                    <a:pt x="23707" y="608"/>
                  </a:lnTo>
                  <a:cubicBezTo>
                    <a:pt x="24042" y="231"/>
                    <a:pt x="24523" y="22"/>
                    <a:pt x="25025" y="1"/>
                  </a:cubicBezTo>
                  <a:cubicBezTo>
                    <a:pt x="25716" y="22"/>
                    <a:pt x="26322" y="440"/>
                    <a:pt x="26594" y="1047"/>
                  </a:cubicBezTo>
                  <a:lnTo>
                    <a:pt x="26908" y="1654"/>
                  </a:lnTo>
                  <a:cubicBezTo>
                    <a:pt x="27243" y="2282"/>
                    <a:pt x="27892" y="2700"/>
                    <a:pt x="28624" y="2700"/>
                  </a:cubicBezTo>
                  <a:cubicBezTo>
                    <a:pt x="28917" y="2700"/>
                    <a:pt x="29210" y="2616"/>
                    <a:pt x="29461" y="2491"/>
                  </a:cubicBezTo>
                  <a:lnTo>
                    <a:pt x="30089" y="2198"/>
                  </a:lnTo>
                  <a:cubicBezTo>
                    <a:pt x="30361" y="2051"/>
                    <a:pt x="30674" y="1968"/>
                    <a:pt x="31009" y="1968"/>
                  </a:cubicBezTo>
                  <a:cubicBezTo>
                    <a:pt x="31888" y="1968"/>
                    <a:pt x="32558" y="2575"/>
                    <a:pt x="32704" y="3537"/>
                  </a:cubicBezTo>
                  <a:lnTo>
                    <a:pt x="32809" y="4207"/>
                  </a:lnTo>
                  <a:cubicBezTo>
                    <a:pt x="32976" y="5127"/>
                    <a:pt x="33771" y="5797"/>
                    <a:pt x="34713" y="5797"/>
                  </a:cubicBezTo>
                  <a:cubicBezTo>
                    <a:pt x="34796" y="5797"/>
                    <a:pt x="34901" y="5797"/>
                    <a:pt x="35006" y="5776"/>
                  </a:cubicBezTo>
                  <a:lnTo>
                    <a:pt x="35654" y="5671"/>
                  </a:lnTo>
                  <a:cubicBezTo>
                    <a:pt x="36282" y="5546"/>
                    <a:pt x="36910" y="5755"/>
                    <a:pt x="37349" y="6236"/>
                  </a:cubicBezTo>
                  <a:cubicBezTo>
                    <a:pt x="37684" y="6655"/>
                    <a:pt x="37830" y="7220"/>
                    <a:pt x="37726" y="7764"/>
                  </a:cubicBezTo>
                  <a:lnTo>
                    <a:pt x="37621" y="8412"/>
                  </a:lnTo>
                  <a:cubicBezTo>
                    <a:pt x="37475" y="9437"/>
                    <a:pt x="38165" y="10421"/>
                    <a:pt x="39190" y="10588"/>
                  </a:cubicBezTo>
                  <a:lnTo>
                    <a:pt x="39860" y="10714"/>
                  </a:lnTo>
                  <a:cubicBezTo>
                    <a:pt x="41136" y="10818"/>
                    <a:pt x="41848" y="12220"/>
                    <a:pt x="41199" y="13329"/>
                  </a:cubicBezTo>
                  <a:lnTo>
                    <a:pt x="40906" y="13915"/>
                  </a:lnTo>
                  <a:cubicBezTo>
                    <a:pt x="40425" y="14857"/>
                    <a:pt x="40801" y="16007"/>
                    <a:pt x="41743" y="16489"/>
                  </a:cubicBezTo>
                  <a:lnTo>
                    <a:pt x="42329" y="16803"/>
                  </a:lnTo>
                  <a:cubicBezTo>
                    <a:pt x="43501" y="17284"/>
                    <a:pt x="43752" y="18853"/>
                    <a:pt x="42789" y="19711"/>
                  </a:cubicBezTo>
                  <a:lnTo>
                    <a:pt x="42329" y="20171"/>
                  </a:lnTo>
                  <a:cubicBezTo>
                    <a:pt x="41597" y="20925"/>
                    <a:pt x="41597" y="22117"/>
                    <a:pt x="42329" y="22870"/>
                  </a:cubicBezTo>
                  <a:lnTo>
                    <a:pt x="42789" y="23331"/>
                  </a:lnTo>
                  <a:cubicBezTo>
                    <a:pt x="43752" y="24189"/>
                    <a:pt x="43501" y="25737"/>
                    <a:pt x="42329" y="26239"/>
                  </a:cubicBezTo>
                  <a:lnTo>
                    <a:pt x="41743" y="26553"/>
                  </a:lnTo>
                  <a:cubicBezTo>
                    <a:pt x="40801" y="27034"/>
                    <a:pt x="40446" y="28185"/>
                    <a:pt x="40906" y="29106"/>
                  </a:cubicBezTo>
                  <a:lnTo>
                    <a:pt x="41199" y="29712"/>
                  </a:lnTo>
                  <a:cubicBezTo>
                    <a:pt x="41848" y="30821"/>
                    <a:pt x="41136" y="32202"/>
                    <a:pt x="39860" y="32328"/>
                  </a:cubicBezTo>
                  <a:lnTo>
                    <a:pt x="39211" y="32433"/>
                  </a:lnTo>
                  <a:cubicBezTo>
                    <a:pt x="38165" y="32621"/>
                    <a:pt x="37475" y="33583"/>
                    <a:pt x="37642" y="34630"/>
                  </a:cubicBezTo>
                  <a:lnTo>
                    <a:pt x="37726" y="35278"/>
                  </a:lnTo>
                  <a:cubicBezTo>
                    <a:pt x="37830" y="35822"/>
                    <a:pt x="37705" y="36366"/>
                    <a:pt x="37349" y="36806"/>
                  </a:cubicBezTo>
                  <a:cubicBezTo>
                    <a:pt x="36931" y="37266"/>
                    <a:pt x="36282" y="37475"/>
                    <a:pt x="35654" y="37350"/>
                  </a:cubicBezTo>
                  <a:lnTo>
                    <a:pt x="35006" y="37266"/>
                  </a:lnTo>
                  <a:cubicBezTo>
                    <a:pt x="34901" y="37245"/>
                    <a:pt x="34817" y="37224"/>
                    <a:pt x="34713" y="37224"/>
                  </a:cubicBezTo>
                  <a:cubicBezTo>
                    <a:pt x="33771" y="37245"/>
                    <a:pt x="32976" y="37915"/>
                    <a:pt x="32809" y="38835"/>
                  </a:cubicBezTo>
                  <a:lnTo>
                    <a:pt x="32704" y="39505"/>
                  </a:lnTo>
                  <a:cubicBezTo>
                    <a:pt x="32558" y="40446"/>
                    <a:pt x="31888" y="41074"/>
                    <a:pt x="31009" y="41074"/>
                  </a:cubicBezTo>
                  <a:cubicBezTo>
                    <a:pt x="30695" y="41074"/>
                    <a:pt x="30382" y="40990"/>
                    <a:pt x="30089" y="40844"/>
                  </a:cubicBezTo>
                  <a:lnTo>
                    <a:pt x="29482" y="40530"/>
                  </a:lnTo>
                  <a:cubicBezTo>
                    <a:pt x="29231" y="40404"/>
                    <a:pt x="28938" y="40342"/>
                    <a:pt x="28645" y="40342"/>
                  </a:cubicBezTo>
                  <a:cubicBezTo>
                    <a:pt x="27913" y="40342"/>
                    <a:pt x="27243" y="40739"/>
                    <a:pt x="26929" y="41388"/>
                  </a:cubicBezTo>
                  <a:lnTo>
                    <a:pt x="26615" y="41974"/>
                  </a:lnTo>
                  <a:cubicBezTo>
                    <a:pt x="26322" y="42601"/>
                    <a:pt x="25716" y="42999"/>
                    <a:pt x="25025" y="43041"/>
                  </a:cubicBezTo>
                  <a:close/>
                  <a:moveTo>
                    <a:pt x="21887" y="40928"/>
                  </a:moveTo>
                  <a:cubicBezTo>
                    <a:pt x="22514" y="40907"/>
                    <a:pt x="23121" y="41158"/>
                    <a:pt x="23581" y="41618"/>
                  </a:cubicBezTo>
                  <a:lnTo>
                    <a:pt x="24063" y="42078"/>
                  </a:lnTo>
                  <a:cubicBezTo>
                    <a:pt x="24314" y="42350"/>
                    <a:pt x="24669" y="42518"/>
                    <a:pt x="25025" y="42539"/>
                  </a:cubicBezTo>
                  <a:cubicBezTo>
                    <a:pt x="25527" y="42518"/>
                    <a:pt x="25967" y="42204"/>
                    <a:pt x="26155" y="41744"/>
                  </a:cubicBezTo>
                  <a:lnTo>
                    <a:pt x="26469" y="41179"/>
                  </a:lnTo>
                  <a:cubicBezTo>
                    <a:pt x="27076" y="40007"/>
                    <a:pt x="28519" y="39526"/>
                    <a:pt x="29712" y="40132"/>
                  </a:cubicBezTo>
                  <a:lnTo>
                    <a:pt x="30298" y="40425"/>
                  </a:lnTo>
                  <a:cubicBezTo>
                    <a:pt x="30528" y="40530"/>
                    <a:pt x="30758" y="40593"/>
                    <a:pt x="31009" y="40593"/>
                  </a:cubicBezTo>
                  <a:cubicBezTo>
                    <a:pt x="31637" y="40593"/>
                    <a:pt x="32097" y="40153"/>
                    <a:pt x="32202" y="39442"/>
                  </a:cubicBezTo>
                  <a:lnTo>
                    <a:pt x="32327" y="38793"/>
                  </a:lnTo>
                  <a:cubicBezTo>
                    <a:pt x="32537" y="37475"/>
                    <a:pt x="33771" y="36575"/>
                    <a:pt x="35068" y="36785"/>
                  </a:cubicBezTo>
                  <a:lnTo>
                    <a:pt x="35717" y="36889"/>
                  </a:lnTo>
                  <a:cubicBezTo>
                    <a:pt x="36177" y="36994"/>
                    <a:pt x="36659" y="36847"/>
                    <a:pt x="36972" y="36513"/>
                  </a:cubicBezTo>
                  <a:cubicBezTo>
                    <a:pt x="37224" y="36178"/>
                    <a:pt x="37307" y="35780"/>
                    <a:pt x="37224" y="35383"/>
                  </a:cubicBezTo>
                  <a:lnTo>
                    <a:pt x="37140" y="34734"/>
                  </a:lnTo>
                  <a:cubicBezTo>
                    <a:pt x="36931" y="33416"/>
                    <a:pt x="37809" y="32181"/>
                    <a:pt x="39128" y="31951"/>
                  </a:cubicBezTo>
                  <a:lnTo>
                    <a:pt x="39797" y="31847"/>
                  </a:lnTo>
                  <a:cubicBezTo>
                    <a:pt x="40739" y="31784"/>
                    <a:pt x="41262" y="30738"/>
                    <a:pt x="40760" y="29943"/>
                  </a:cubicBezTo>
                  <a:lnTo>
                    <a:pt x="40467" y="29336"/>
                  </a:lnTo>
                  <a:cubicBezTo>
                    <a:pt x="39881" y="28164"/>
                    <a:pt x="40341" y="26720"/>
                    <a:pt x="41513" y="26114"/>
                  </a:cubicBezTo>
                  <a:lnTo>
                    <a:pt x="42099" y="25800"/>
                  </a:lnTo>
                  <a:cubicBezTo>
                    <a:pt x="42978" y="25444"/>
                    <a:pt x="43166" y="24293"/>
                    <a:pt x="42434" y="23686"/>
                  </a:cubicBezTo>
                  <a:lnTo>
                    <a:pt x="41973" y="23226"/>
                  </a:lnTo>
                  <a:cubicBezTo>
                    <a:pt x="41032" y="22285"/>
                    <a:pt x="41032" y="20757"/>
                    <a:pt x="41973" y="19816"/>
                  </a:cubicBezTo>
                  <a:lnTo>
                    <a:pt x="42434" y="19355"/>
                  </a:lnTo>
                  <a:cubicBezTo>
                    <a:pt x="43166" y="18748"/>
                    <a:pt x="42978" y="17577"/>
                    <a:pt x="42099" y="17242"/>
                  </a:cubicBezTo>
                  <a:lnTo>
                    <a:pt x="41513" y="16928"/>
                  </a:lnTo>
                  <a:cubicBezTo>
                    <a:pt x="40341" y="16321"/>
                    <a:pt x="39881" y="14878"/>
                    <a:pt x="40467" y="13706"/>
                  </a:cubicBezTo>
                  <a:lnTo>
                    <a:pt x="40760" y="13099"/>
                  </a:lnTo>
                  <a:cubicBezTo>
                    <a:pt x="41262" y="12304"/>
                    <a:pt x="40739" y="11258"/>
                    <a:pt x="39797" y="11195"/>
                  </a:cubicBezTo>
                  <a:lnTo>
                    <a:pt x="39128" y="11090"/>
                  </a:lnTo>
                  <a:cubicBezTo>
                    <a:pt x="37830" y="10881"/>
                    <a:pt x="36931" y="9647"/>
                    <a:pt x="37140" y="8349"/>
                  </a:cubicBezTo>
                  <a:lnTo>
                    <a:pt x="37224" y="7680"/>
                  </a:lnTo>
                  <a:cubicBezTo>
                    <a:pt x="37307" y="7282"/>
                    <a:pt x="37224" y="6885"/>
                    <a:pt x="36972" y="6550"/>
                  </a:cubicBezTo>
                  <a:cubicBezTo>
                    <a:pt x="36659" y="6215"/>
                    <a:pt x="36177" y="6069"/>
                    <a:pt x="35738" y="6173"/>
                  </a:cubicBezTo>
                  <a:lnTo>
                    <a:pt x="35068" y="6278"/>
                  </a:lnTo>
                  <a:cubicBezTo>
                    <a:pt x="33771" y="6466"/>
                    <a:pt x="32537" y="5588"/>
                    <a:pt x="32327" y="4269"/>
                  </a:cubicBezTo>
                  <a:lnTo>
                    <a:pt x="32223" y="3621"/>
                  </a:lnTo>
                  <a:cubicBezTo>
                    <a:pt x="32097" y="2909"/>
                    <a:pt x="31637" y="2470"/>
                    <a:pt x="31030" y="2470"/>
                  </a:cubicBezTo>
                  <a:cubicBezTo>
                    <a:pt x="30779" y="2470"/>
                    <a:pt x="30528" y="2533"/>
                    <a:pt x="30319" y="2637"/>
                  </a:cubicBezTo>
                  <a:lnTo>
                    <a:pt x="29712" y="2930"/>
                  </a:lnTo>
                  <a:cubicBezTo>
                    <a:pt x="29377" y="3098"/>
                    <a:pt x="29021" y="3202"/>
                    <a:pt x="28645" y="3202"/>
                  </a:cubicBezTo>
                  <a:cubicBezTo>
                    <a:pt x="27724" y="3202"/>
                    <a:pt x="26887" y="2700"/>
                    <a:pt x="26469" y="1884"/>
                  </a:cubicBezTo>
                  <a:lnTo>
                    <a:pt x="26176" y="1298"/>
                  </a:lnTo>
                  <a:cubicBezTo>
                    <a:pt x="25967" y="838"/>
                    <a:pt x="25527" y="545"/>
                    <a:pt x="25046" y="524"/>
                  </a:cubicBezTo>
                  <a:cubicBezTo>
                    <a:pt x="24669" y="524"/>
                    <a:pt x="24314" y="691"/>
                    <a:pt x="24063" y="963"/>
                  </a:cubicBezTo>
                  <a:lnTo>
                    <a:pt x="23581" y="1424"/>
                  </a:lnTo>
                  <a:cubicBezTo>
                    <a:pt x="22640" y="2344"/>
                    <a:pt x="21133" y="2344"/>
                    <a:pt x="20192" y="1424"/>
                  </a:cubicBezTo>
                  <a:lnTo>
                    <a:pt x="19710" y="942"/>
                  </a:lnTo>
                  <a:cubicBezTo>
                    <a:pt x="19459" y="670"/>
                    <a:pt x="19104" y="524"/>
                    <a:pt x="18727" y="503"/>
                  </a:cubicBezTo>
                  <a:cubicBezTo>
                    <a:pt x="18225" y="545"/>
                    <a:pt x="17785" y="838"/>
                    <a:pt x="17597" y="1298"/>
                  </a:cubicBezTo>
                  <a:lnTo>
                    <a:pt x="17304" y="1884"/>
                  </a:lnTo>
                  <a:cubicBezTo>
                    <a:pt x="16886" y="2700"/>
                    <a:pt x="16049" y="3202"/>
                    <a:pt x="15128" y="3202"/>
                  </a:cubicBezTo>
                  <a:cubicBezTo>
                    <a:pt x="14752" y="3181"/>
                    <a:pt x="14396" y="3098"/>
                    <a:pt x="14061" y="2930"/>
                  </a:cubicBezTo>
                  <a:lnTo>
                    <a:pt x="13454" y="2637"/>
                  </a:lnTo>
                  <a:cubicBezTo>
                    <a:pt x="13245" y="2512"/>
                    <a:pt x="12994" y="2449"/>
                    <a:pt x="12764" y="2449"/>
                  </a:cubicBezTo>
                  <a:cubicBezTo>
                    <a:pt x="12136" y="2449"/>
                    <a:pt x="11676" y="2888"/>
                    <a:pt x="11550" y="3600"/>
                  </a:cubicBezTo>
                  <a:lnTo>
                    <a:pt x="11446" y="4269"/>
                  </a:lnTo>
                  <a:cubicBezTo>
                    <a:pt x="11236" y="5567"/>
                    <a:pt x="10002" y="6466"/>
                    <a:pt x="8684" y="6257"/>
                  </a:cubicBezTo>
                  <a:lnTo>
                    <a:pt x="8035" y="6173"/>
                  </a:lnTo>
                  <a:cubicBezTo>
                    <a:pt x="7575" y="6069"/>
                    <a:pt x="7114" y="6215"/>
                    <a:pt x="6801" y="6550"/>
                  </a:cubicBezTo>
                  <a:cubicBezTo>
                    <a:pt x="6550" y="6864"/>
                    <a:pt x="6445" y="7282"/>
                    <a:pt x="6529" y="7659"/>
                  </a:cubicBezTo>
                  <a:lnTo>
                    <a:pt x="6633" y="8329"/>
                  </a:lnTo>
                  <a:cubicBezTo>
                    <a:pt x="6842" y="9647"/>
                    <a:pt x="5943" y="10881"/>
                    <a:pt x="4645" y="11090"/>
                  </a:cubicBezTo>
                  <a:lnTo>
                    <a:pt x="3976" y="11195"/>
                  </a:lnTo>
                  <a:cubicBezTo>
                    <a:pt x="3034" y="11258"/>
                    <a:pt x="2490" y="12304"/>
                    <a:pt x="2992" y="13099"/>
                  </a:cubicBezTo>
                  <a:lnTo>
                    <a:pt x="3306" y="13706"/>
                  </a:lnTo>
                  <a:cubicBezTo>
                    <a:pt x="3892" y="14899"/>
                    <a:pt x="3411" y="16321"/>
                    <a:pt x="2260" y="16949"/>
                  </a:cubicBezTo>
                  <a:lnTo>
                    <a:pt x="1653" y="17242"/>
                  </a:lnTo>
                  <a:cubicBezTo>
                    <a:pt x="775" y="17598"/>
                    <a:pt x="586" y="18748"/>
                    <a:pt x="1319" y="19355"/>
                  </a:cubicBezTo>
                  <a:lnTo>
                    <a:pt x="1800" y="19837"/>
                  </a:lnTo>
                  <a:cubicBezTo>
                    <a:pt x="2720" y="20778"/>
                    <a:pt x="2720" y="22285"/>
                    <a:pt x="1800" y="23226"/>
                  </a:cubicBezTo>
                  <a:lnTo>
                    <a:pt x="1319" y="23707"/>
                  </a:lnTo>
                  <a:cubicBezTo>
                    <a:pt x="586" y="24293"/>
                    <a:pt x="775" y="25465"/>
                    <a:pt x="1653" y="25800"/>
                  </a:cubicBezTo>
                  <a:lnTo>
                    <a:pt x="2260" y="26114"/>
                  </a:lnTo>
                  <a:cubicBezTo>
                    <a:pt x="3411" y="26720"/>
                    <a:pt x="3892" y="28164"/>
                    <a:pt x="3306" y="29336"/>
                  </a:cubicBezTo>
                  <a:lnTo>
                    <a:pt x="2992" y="29943"/>
                  </a:lnTo>
                  <a:cubicBezTo>
                    <a:pt x="2490" y="30738"/>
                    <a:pt x="3034" y="31784"/>
                    <a:pt x="3976" y="31847"/>
                  </a:cubicBezTo>
                  <a:lnTo>
                    <a:pt x="4625" y="31951"/>
                  </a:lnTo>
                  <a:cubicBezTo>
                    <a:pt x="5943" y="32181"/>
                    <a:pt x="6822" y="33395"/>
                    <a:pt x="6633" y="34713"/>
                  </a:cubicBezTo>
                  <a:lnTo>
                    <a:pt x="6529" y="35362"/>
                  </a:lnTo>
                  <a:cubicBezTo>
                    <a:pt x="6445" y="35759"/>
                    <a:pt x="6550" y="36178"/>
                    <a:pt x="6801" y="36492"/>
                  </a:cubicBezTo>
                  <a:cubicBezTo>
                    <a:pt x="7114" y="36826"/>
                    <a:pt x="7575" y="36973"/>
                    <a:pt x="8035" y="36868"/>
                  </a:cubicBezTo>
                  <a:lnTo>
                    <a:pt x="8684" y="36764"/>
                  </a:lnTo>
                  <a:cubicBezTo>
                    <a:pt x="10002" y="36575"/>
                    <a:pt x="11215" y="37454"/>
                    <a:pt x="11446" y="38772"/>
                  </a:cubicBezTo>
                  <a:lnTo>
                    <a:pt x="11550" y="39442"/>
                  </a:lnTo>
                  <a:cubicBezTo>
                    <a:pt x="11655" y="40132"/>
                    <a:pt x="12136" y="40593"/>
                    <a:pt x="12743" y="40593"/>
                  </a:cubicBezTo>
                  <a:cubicBezTo>
                    <a:pt x="12994" y="40572"/>
                    <a:pt x="13245" y="40509"/>
                    <a:pt x="13454" y="40404"/>
                  </a:cubicBezTo>
                  <a:lnTo>
                    <a:pt x="14061" y="40111"/>
                  </a:lnTo>
                  <a:cubicBezTo>
                    <a:pt x="14396" y="39923"/>
                    <a:pt x="14752" y="39839"/>
                    <a:pt x="15128" y="39839"/>
                  </a:cubicBezTo>
                  <a:cubicBezTo>
                    <a:pt x="16028" y="39839"/>
                    <a:pt x="16865" y="40342"/>
                    <a:pt x="17283" y="41158"/>
                  </a:cubicBezTo>
                  <a:lnTo>
                    <a:pt x="17597" y="41744"/>
                  </a:lnTo>
                  <a:cubicBezTo>
                    <a:pt x="17785" y="42183"/>
                    <a:pt x="18225" y="42497"/>
                    <a:pt x="18727" y="42518"/>
                  </a:cubicBezTo>
                  <a:cubicBezTo>
                    <a:pt x="19104" y="42518"/>
                    <a:pt x="19459" y="42350"/>
                    <a:pt x="19710" y="42078"/>
                  </a:cubicBezTo>
                  <a:lnTo>
                    <a:pt x="20171" y="41597"/>
                  </a:lnTo>
                  <a:cubicBezTo>
                    <a:pt x="20631" y="41158"/>
                    <a:pt x="21238" y="40907"/>
                    <a:pt x="21887" y="409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 name="Google Shape;526;p37"/>
          <p:cNvSpPr/>
          <p:nvPr/>
        </p:nvSpPr>
        <p:spPr>
          <a:xfrm>
            <a:off x="7225105" y="1185537"/>
            <a:ext cx="783009" cy="782226"/>
          </a:xfrm>
          <a:custGeom>
            <a:avLst/>
            <a:gdLst/>
            <a:ahLst/>
            <a:cxnLst/>
            <a:rect l="l" t="t" r="r" b="b"/>
            <a:pathLst>
              <a:path w="20013" h="19993" extrusionOk="0">
                <a:moveTo>
                  <a:pt x="18959" y="8077"/>
                </a:moveTo>
                <a:cubicBezTo>
                  <a:pt x="20013" y="13011"/>
                  <a:pt x="16870" y="17884"/>
                  <a:pt x="11936" y="18939"/>
                </a:cubicBezTo>
                <a:cubicBezTo>
                  <a:pt x="6983" y="19993"/>
                  <a:pt x="2129" y="16850"/>
                  <a:pt x="1075" y="11916"/>
                </a:cubicBezTo>
                <a:cubicBezTo>
                  <a:pt x="1" y="6963"/>
                  <a:pt x="3164" y="2109"/>
                  <a:pt x="8097" y="1055"/>
                </a:cubicBezTo>
                <a:cubicBezTo>
                  <a:pt x="13031" y="1"/>
                  <a:pt x="17904" y="3144"/>
                  <a:pt x="18959" y="8077"/>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7549263" y="2650668"/>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1313422" y="4386151"/>
            <a:ext cx="87210" cy="87992"/>
          </a:xfrm>
          <a:custGeom>
            <a:avLst/>
            <a:gdLst/>
            <a:ahLst/>
            <a:cxnLst/>
            <a:rect l="l" t="t" r="r" b="b"/>
            <a:pathLst>
              <a:path w="2229" h="2249" fill="none" extrusionOk="0">
                <a:moveTo>
                  <a:pt x="2228" y="1115"/>
                </a:moveTo>
                <a:cubicBezTo>
                  <a:pt x="2228" y="1732"/>
                  <a:pt x="1731" y="2249"/>
                  <a:pt x="1114" y="2249"/>
                </a:cubicBezTo>
                <a:cubicBezTo>
                  <a:pt x="497" y="2249"/>
                  <a:pt x="0" y="1732"/>
                  <a:pt x="0" y="1115"/>
                </a:cubicBezTo>
                <a:cubicBezTo>
                  <a:pt x="0" y="498"/>
                  <a:pt x="497" y="1"/>
                  <a:pt x="1114" y="1"/>
                </a:cubicBezTo>
                <a:cubicBezTo>
                  <a:pt x="1731" y="1"/>
                  <a:pt x="2228" y="498"/>
                  <a:pt x="2228" y="1115"/>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7461321" y="574415"/>
            <a:ext cx="87953" cy="87992"/>
          </a:xfrm>
          <a:custGeom>
            <a:avLst/>
            <a:gdLst/>
            <a:ahLst/>
            <a:cxnLst/>
            <a:rect l="l" t="t" r="r" b="b"/>
            <a:pathLst>
              <a:path w="2248" h="2249" fill="none" extrusionOk="0">
                <a:moveTo>
                  <a:pt x="2248" y="1114"/>
                </a:moveTo>
                <a:cubicBezTo>
                  <a:pt x="2248" y="1731"/>
                  <a:pt x="1731" y="2248"/>
                  <a:pt x="1114" y="2248"/>
                </a:cubicBezTo>
                <a:cubicBezTo>
                  <a:pt x="497" y="2248"/>
                  <a:pt x="0" y="1731"/>
                  <a:pt x="0" y="1114"/>
                </a:cubicBezTo>
                <a:cubicBezTo>
                  <a:pt x="0" y="498"/>
                  <a:pt x="497" y="0"/>
                  <a:pt x="1114" y="0"/>
                </a:cubicBezTo>
                <a:cubicBezTo>
                  <a:pt x="1731" y="0"/>
                  <a:pt x="2248" y="498"/>
                  <a:pt x="2248" y="1114"/>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8232592" y="3090661"/>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886127" y="2819799"/>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1276814" y="3159338"/>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1400643" y="2382607"/>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txBox="1">
            <a:spLocks noGrp="1"/>
          </p:cNvSpPr>
          <p:nvPr>
            <p:ph type="ctrTitle"/>
          </p:nvPr>
        </p:nvSpPr>
        <p:spPr>
          <a:xfrm rot="20575930">
            <a:off x="3786747" y="2780838"/>
            <a:ext cx="3171077" cy="168946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t>FMCG Sales Analysis Dashboard </a:t>
            </a:r>
            <a:endParaRPr sz="2800" dirty="0"/>
          </a:p>
        </p:txBody>
      </p:sp>
      <p:pic>
        <p:nvPicPr>
          <p:cNvPr id="537" name="Google Shape;537;p37"/>
          <p:cNvPicPr preferRelativeResize="0"/>
          <p:nvPr/>
        </p:nvPicPr>
        <p:blipFill>
          <a:blip r:embed="rId3">
            <a:alphaModFix/>
          </a:blip>
          <a:stretch>
            <a:fillRect/>
          </a:stretch>
        </p:blipFill>
        <p:spPr>
          <a:xfrm>
            <a:off x="962413" y="3557525"/>
            <a:ext cx="743300" cy="572749"/>
          </a:xfrm>
          <a:prstGeom prst="rect">
            <a:avLst/>
          </a:prstGeom>
          <a:noFill/>
          <a:ln>
            <a:noFill/>
          </a:ln>
        </p:spPr>
      </p:pic>
      <p:sp>
        <p:nvSpPr>
          <p:cNvPr id="538" name="Google Shape;538;p37"/>
          <p:cNvSpPr/>
          <p:nvPr/>
        </p:nvSpPr>
        <p:spPr>
          <a:xfrm rot="-5241287">
            <a:off x="844074" y="1078518"/>
            <a:ext cx="1482079" cy="1482079"/>
          </a:xfrm>
          <a:prstGeom prst="blockArc">
            <a:avLst>
              <a:gd name="adj1" fmla="val 10800000"/>
              <a:gd name="adj2" fmla="val 21269535"/>
              <a:gd name="adj3" fmla="val 6224"/>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9" name="Google Shape;539;p37"/>
          <p:cNvPicPr preferRelativeResize="0"/>
          <p:nvPr/>
        </p:nvPicPr>
        <p:blipFill>
          <a:blip r:embed="rId3">
            <a:alphaModFix/>
          </a:blip>
          <a:stretch>
            <a:fillRect/>
          </a:stretch>
        </p:blipFill>
        <p:spPr>
          <a:xfrm>
            <a:off x="6527338" y="612775"/>
            <a:ext cx="743300" cy="572749"/>
          </a:xfrm>
          <a:prstGeom prst="rect">
            <a:avLst/>
          </a:prstGeom>
          <a:noFill/>
          <a:ln>
            <a:noFill/>
          </a:ln>
        </p:spPr>
      </p:pic>
      <p:pic>
        <p:nvPicPr>
          <p:cNvPr id="540" name="Google Shape;540;p37"/>
          <p:cNvPicPr preferRelativeResize="0"/>
          <p:nvPr/>
        </p:nvPicPr>
        <p:blipFill>
          <a:blip r:embed="rId3">
            <a:alphaModFix/>
          </a:blip>
          <a:stretch>
            <a:fillRect/>
          </a:stretch>
        </p:blipFill>
        <p:spPr>
          <a:xfrm>
            <a:off x="6578663" y="3870100"/>
            <a:ext cx="743300" cy="572749"/>
          </a:xfrm>
          <a:prstGeom prst="rect">
            <a:avLst/>
          </a:prstGeom>
          <a:noFill/>
          <a:ln>
            <a:noFill/>
          </a:ln>
        </p:spPr>
      </p:pic>
      <p:sp>
        <p:nvSpPr>
          <p:cNvPr id="4" name="TextBox 3">
            <a:extLst>
              <a:ext uri="{FF2B5EF4-FFF2-40B4-BE49-F238E27FC236}">
                <a16:creationId xmlns:a16="http://schemas.microsoft.com/office/drawing/2014/main" id="{F0C25365-D954-AAAA-855D-4F98E7533C80}"/>
              </a:ext>
            </a:extLst>
          </p:cNvPr>
          <p:cNvSpPr txBox="1"/>
          <p:nvPr/>
        </p:nvSpPr>
        <p:spPr>
          <a:xfrm>
            <a:off x="1135885" y="149363"/>
            <a:ext cx="5194595" cy="2400657"/>
          </a:xfrm>
          <a:prstGeom prst="rect">
            <a:avLst/>
          </a:prstGeom>
          <a:noFill/>
        </p:spPr>
        <p:txBody>
          <a:bodyPr wrap="square" rtlCol="0">
            <a:spAutoFit/>
          </a:bodyPr>
          <a:lstStyle/>
          <a:p>
            <a:r>
              <a:rPr lang="en-US" sz="1800" b="1" dirty="0">
                <a:solidFill>
                  <a:schemeClr val="tx1"/>
                </a:solidFill>
                <a:latin typeface="Berlin Sans FB Demi" panose="020E0802020502020306" pitchFamily="34" charset="0"/>
              </a:rPr>
              <a:t>Created By:  DA-P129-FMCG- Project group-1</a:t>
            </a:r>
          </a:p>
          <a:p>
            <a:pPr marR="0" rtl="0" fontAlgn="ctr">
              <a:spcBef>
                <a:spcPts val="0"/>
              </a:spcBef>
              <a:spcAft>
                <a:spcPts val="0"/>
              </a:spcAft>
            </a:pPr>
            <a:endParaRPr lang="en-IN" sz="1800" b="1" i="0" u="none" strike="noStrike" dirty="0">
              <a:solidFill>
                <a:schemeClr val="tx1"/>
              </a:solidFill>
              <a:effectLst/>
              <a:latin typeface="Berlin Sans FB Demi" panose="020E0802020502020306" pitchFamily="34" charset="0"/>
            </a:endParaRPr>
          </a:p>
          <a:p>
            <a:pPr algn="ctr"/>
            <a:r>
              <a:rPr lang="en-IN" sz="1800" b="1" i="0" dirty="0">
                <a:solidFill>
                  <a:schemeClr val="tx1"/>
                </a:solidFill>
                <a:effectLst/>
                <a:latin typeface="Berlin Sans FB Demi" panose="020E0802020502020306" pitchFamily="34" charset="0"/>
              </a:rPr>
              <a:t>Group members</a:t>
            </a:r>
          </a:p>
          <a:p>
            <a:pPr marL="285750" indent="-285750">
              <a:buFont typeface="Arial" panose="020B0604020202020204" pitchFamily="34" charset="0"/>
              <a:buChar char="•"/>
            </a:pPr>
            <a:r>
              <a:rPr lang="en-IN" sz="1600" b="1" i="0" dirty="0">
                <a:solidFill>
                  <a:schemeClr val="tx1"/>
                </a:solidFill>
                <a:effectLst/>
                <a:latin typeface="Berlin Sans FB Demi" panose="020E0802020502020306" pitchFamily="34" charset="0"/>
              </a:rPr>
              <a:t>Ms. Nikita </a:t>
            </a:r>
            <a:r>
              <a:rPr lang="en-IN" sz="1600" b="1" i="0" dirty="0" err="1">
                <a:solidFill>
                  <a:schemeClr val="tx1"/>
                </a:solidFill>
                <a:effectLst/>
                <a:latin typeface="Berlin Sans FB Demi" panose="020E0802020502020306" pitchFamily="34" charset="0"/>
              </a:rPr>
              <a:t>kishanaapa</a:t>
            </a:r>
            <a:r>
              <a:rPr lang="en-IN" sz="1600" b="1" i="0" dirty="0">
                <a:solidFill>
                  <a:schemeClr val="tx1"/>
                </a:solidFill>
                <a:effectLst/>
                <a:latin typeface="Berlin Sans FB Demi" panose="020E0802020502020306" pitchFamily="34" charset="0"/>
              </a:rPr>
              <a:t> </a:t>
            </a:r>
            <a:r>
              <a:rPr lang="en-IN" sz="1600" b="1" i="0" dirty="0" err="1">
                <a:solidFill>
                  <a:schemeClr val="tx1"/>
                </a:solidFill>
                <a:effectLst/>
                <a:latin typeface="Berlin Sans FB Demi" panose="020E0802020502020306" pitchFamily="34" charset="0"/>
              </a:rPr>
              <a:t>vaidya</a:t>
            </a:r>
            <a:endParaRPr lang="en-IN" sz="1600" b="1" dirty="0">
              <a:solidFill>
                <a:schemeClr val="tx1"/>
              </a:solidFill>
              <a:latin typeface="Berlin Sans FB Demi" panose="020E0802020502020306" pitchFamily="34" charset="0"/>
            </a:endParaRPr>
          </a:p>
          <a:p>
            <a:pPr marL="285750" indent="-285750">
              <a:buFont typeface="Arial" panose="020B0604020202020204" pitchFamily="34" charset="0"/>
              <a:buChar char="•"/>
            </a:pPr>
            <a:r>
              <a:rPr lang="en-IN" sz="1600" b="1" i="0" dirty="0">
                <a:solidFill>
                  <a:schemeClr val="tx1"/>
                </a:solidFill>
                <a:effectLst/>
                <a:latin typeface="Berlin Sans FB Demi" panose="020E0802020502020306" pitchFamily="34" charset="0"/>
              </a:rPr>
              <a:t>Ms. </a:t>
            </a:r>
            <a:r>
              <a:rPr lang="en-IN" sz="1600" b="1" i="0" dirty="0" err="1">
                <a:solidFill>
                  <a:schemeClr val="tx1"/>
                </a:solidFill>
                <a:effectLst/>
                <a:latin typeface="Berlin Sans FB Demi" panose="020E0802020502020306" pitchFamily="34" charset="0"/>
              </a:rPr>
              <a:t>Rutuja</a:t>
            </a:r>
            <a:r>
              <a:rPr lang="en-IN" sz="1600" b="1" i="0" dirty="0">
                <a:solidFill>
                  <a:schemeClr val="tx1"/>
                </a:solidFill>
                <a:effectLst/>
                <a:latin typeface="Berlin Sans FB Demi" panose="020E0802020502020306" pitchFamily="34" charset="0"/>
              </a:rPr>
              <a:t> </a:t>
            </a:r>
            <a:r>
              <a:rPr lang="en-IN" sz="1600" b="1" i="0" dirty="0" err="1">
                <a:solidFill>
                  <a:schemeClr val="tx1"/>
                </a:solidFill>
                <a:effectLst/>
                <a:latin typeface="Berlin Sans FB Demi" panose="020E0802020502020306" pitchFamily="34" charset="0"/>
              </a:rPr>
              <a:t>abhay</a:t>
            </a:r>
            <a:r>
              <a:rPr lang="en-IN" sz="1600" b="1" i="0" dirty="0">
                <a:solidFill>
                  <a:schemeClr val="tx1"/>
                </a:solidFill>
                <a:effectLst/>
                <a:latin typeface="Berlin Sans FB Demi" panose="020E0802020502020306" pitchFamily="34" charset="0"/>
              </a:rPr>
              <a:t> </a:t>
            </a:r>
            <a:r>
              <a:rPr lang="en-IN" sz="1600" b="1" i="0" dirty="0" err="1">
                <a:solidFill>
                  <a:schemeClr val="tx1"/>
                </a:solidFill>
                <a:effectLst/>
                <a:latin typeface="Berlin Sans FB Demi" panose="020E0802020502020306" pitchFamily="34" charset="0"/>
              </a:rPr>
              <a:t>pokale</a:t>
            </a:r>
            <a:endParaRPr lang="en-IN" sz="1600" b="1" dirty="0">
              <a:solidFill>
                <a:schemeClr val="tx1"/>
              </a:solidFill>
              <a:latin typeface="Berlin Sans FB Demi" panose="020E0802020502020306" pitchFamily="34" charset="0"/>
            </a:endParaRPr>
          </a:p>
          <a:p>
            <a:pPr marL="285750" indent="-285750">
              <a:buFont typeface="Arial" panose="020B0604020202020204" pitchFamily="34" charset="0"/>
              <a:buChar char="•"/>
            </a:pPr>
            <a:r>
              <a:rPr lang="en-IN" sz="1600" b="1" i="0" dirty="0">
                <a:solidFill>
                  <a:schemeClr val="tx1"/>
                </a:solidFill>
                <a:effectLst/>
                <a:latin typeface="Berlin Sans FB Demi" panose="020E0802020502020306" pitchFamily="34" charset="0"/>
              </a:rPr>
              <a:t>Mr. Vishal </a:t>
            </a:r>
            <a:r>
              <a:rPr lang="en-IN" sz="1600" b="1" i="0" dirty="0" err="1">
                <a:solidFill>
                  <a:schemeClr val="tx1"/>
                </a:solidFill>
                <a:effectLst/>
                <a:latin typeface="Berlin Sans FB Demi" panose="020E0802020502020306" pitchFamily="34" charset="0"/>
              </a:rPr>
              <a:t>vishnu</a:t>
            </a:r>
            <a:r>
              <a:rPr lang="en-IN" sz="1600" b="1" i="0" dirty="0">
                <a:solidFill>
                  <a:schemeClr val="tx1"/>
                </a:solidFill>
                <a:effectLst/>
                <a:latin typeface="Berlin Sans FB Demi" panose="020E0802020502020306" pitchFamily="34" charset="0"/>
              </a:rPr>
              <a:t> </a:t>
            </a:r>
            <a:r>
              <a:rPr lang="en-IN" sz="1600" b="1" i="0" dirty="0" err="1">
                <a:solidFill>
                  <a:schemeClr val="tx1"/>
                </a:solidFill>
                <a:effectLst/>
                <a:latin typeface="Berlin Sans FB Demi" panose="020E0802020502020306" pitchFamily="34" charset="0"/>
              </a:rPr>
              <a:t>korgaonkar</a:t>
            </a:r>
            <a:endParaRPr lang="en-IN" sz="1600" b="1" i="0" dirty="0">
              <a:solidFill>
                <a:schemeClr val="tx1"/>
              </a:solidFill>
              <a:effectLst/>
              <a:latin typeface="Berlin Sans FB Demi" panose="020E0802020502020306" pitchFamily="34" charset="0"/>
            </a:endParaRPr>
          </a:p>
          <a:p>
            <a:pPr marL="285750" indent="-285750">
              <a:buFont typeface="Arial" panose="020B0604020202020204" pitchFamily="34" charset="0"/>
              <a:buChar char="•"/>
            </a:pPr>
            <a:r>
              <a:rPr lang="en-IN" sz="1600" b="1" i="0" dirty="0">
                <a:solidFill>
                  <a:schemeClr val="tx1"/>
                </a:solidFill>
                <a:effectLst/>
                <a:latin typeface="Berlin Sans FB Demi" panose="020E0802020502020306" pitchFamily="34" charset="0"/>
              </a:rPr>
              <a:t>Mr. Manish </a:t>
            </a:r>
            <a:r>
              <a:rPr lang="en-IN" sz="1600" b="1" i="0" dirty="0" err="1">
                <a:solidFill>
                  <a:schemeClr val="tx1"/>
                </a:solidFill>
                <a:effectLst/>
                <a:latin typeface="Berlin Sans FB Demi" panose="020E0802020502020306" pitchFamily="34" charset="0"/>
              </a:rPr>
              <a:t>budhiram</a:t>
            </a:r>
            <a:r>
              <a:rPr lang="en-IN" sz="1600" b="1" i="0" dirty="0">
                <a:solidFill>
                  <a:schemeClr val="tx1"/>
                </a:solidFill>
                <a:effectLst/>
                <a:latin typeface="Berlin Sans FB Demi" panose="020E0802020502020306" pitchFamily="34" charset="0"/>
              </a:rPr>
              <a:t> </a:t>
            </a:r>
            <a:r>
              <a:rPr lang="en-IN" sz="1600" b="1" i="0" dirty="0" err="1">
                <a:solidFill>
                  <a:schemeClr val="tx1"/>
                </a:solidFill>
                <a:effectLst/>
                <a:latin typeface="Berlin Sans FB Demi" panose="020E0802020502020306" pitchFamily="34" charset="0"/>
              </a:rPr>
              <a:t>varma</a:t>
            </a:r>
            <a:endParaRPr lang="en-IN" sz="1600" b="1" dirty="0">
              <a:solidFill>
                <a:schemeClr val="tx1"/>
              </a:solidFill>
              <a:latin typeface="Berlin Sans FB Demi" panose="020E0802020502020306" pitchFamily="34" charset="0"/>
            </a:endParaRPr>
          </a:p>
          <a:p>
            <a:pPr marL="285750" indent="-285750">
              <a:buFont typeface="Arial" panose="020B0604020202020204" pitchFamily="34" charset="0"/>
              <a:buChar char="•"/>
            </a:pPr>
            <a:r>
              <a:rPr lang="en-IN" sz="1600" b="1" i="0" dirty="0" err="1">
                <a:solidFill>
                  <a:schemeClr val="tx1"/>
                </a:solidFill>
                <a:effectLst/>
                <a:latin typeface="Berlin Sans FB Demi" panose="020E0802020502020306" pitchFamily="34" charset="0"/>
              </a:rPr>
              <a:t>Ms.Riya</a:t>
            </a:r>
            <a:r>
              <a:rPr lang="en-IN" sz="1600" b="1" i="0" dirty="0">
                <a:solidFill>
                  <a:schemeClr val="tx1"/>
                </a:solidFill>
                <a:effectLst/>
                <a:latin typeface="Berlin Sans FB Demi" panose="020E0802020502020306" pitchFamily="34" charset="0"/>
              </a:rPr>
              <a:t> karode</a:t>
            </a:r>
          </a:p>
          <a:p>
            <a:pPr marL="285750" indent="-285750">
              <a:buFont typeface="Arial" panose="020B0604020202020204" pitchFamily="34" charset="0"/>
              <a:buChar char="•"/>
            </a:pPr>
            <a:r>
              <a:rPr lang="en-IN" sz="1600" b="1" i="0" dirty="0">
                <a:solidFill>
                  <a:schemeClr val="tx1"/>
                </a:solidFill>
                <a:effectLst/>
                <a:latin typeface="Berlin Sans FB Demi" panose="020E0802020502020306" pitchFamily="34" charset="0"/>
              </a:rPr>
              <a:t>Mr. </a:t>
            </a:r>
            <a:r>
              <a:rPr lang="en-IN" sz="1600" b="1" i="0" dirty="0" err="1">
                <a:solidFill>
                  <a:schemeClr val="tx1"/>
                </a:solidFill>
                <a:effectLst/>
                <a:latin typeface="Berlin Sans FB Demi" panose="020E0802020502020306" pitchFamily="34" charset="0"/>
              </a:rPr>
              <a:t>Gourish</a:t>
            </a:r>
            <a:r>
              <a:rPr lang="en-IN" sz="1600" b="1" i="0" dirty="0">
                <a:solidFill>
                  <a:schemeClr val="tx1"/>
                </a:solidFill>
                <a:effectLst/>
                <a:latin typeface="Berlin Sans FB Demi" panose="020E0802020502020306" pitchFamily="34" charset="0"/>
              </a:rPr>
              <a:t> S </a:t>
            </a:r>
            <a:r>
              <a:rPr lang="en-IN" sz="1600" b="1" i="0" dirty="0" err="1">
                <a:solidFill>
                  <a:schemeClr val="tx1"/>
                </a:solidFill>
                <a:effectLst/>
                <a:latin typeface="Berlin Sans FB Demi" panose="020E0802020502020306" pitchFamily="34" charset="0"/>
              </a:rPr>
              <a:t>rawal</a:t>
            </a:r>
            <a:endParaRPr lang="en-IN" sz="1600" b="1" dirty="0">
              <a:solidFill>
                <a:schemeClr val="tx1"/>
              </a:solidFill>
              <a:latin typeface="Berlin Sans FB Demi" panose="020E0802020502020306" pitchFamily="34" charset="0"/>
            </a:endParaRPr>
          </a:p>
        </p:txBody>
      </p:sp>
      <p:sp>
        <p:nvSpPr>
          <p:cNvPr id="7" name="TextBox 6">
            <a:extLst>
              <a:ext uri="{FF2B5EF4-FFF2-40B4-BE49-F238E27FC236}">
                <a16:creationId xmlns:a16="http://schemas.microsoft.com/office/drawing/2014/main" id="{7ED9BA6F-BFB5-433E-218D-636405AF328E}"/>
              </a:ext>
            </a:extLst>
          </p:cNvPr>
          <p:cNvSpPr txBox="1"/>
          <p:nvPr/>
        </p:nvSpPr>
        <p:spPr>
          <a:xfrm>
            <a:off x="7317056" y="3870100"/>
            <a:ext cx="1826943" cy="1569660"/>
          </a:xfrm>
          <a:prstGeom prst="rect">
            <a:avLst/>
          </a:prstGeom>
          <a:noFill/>
        </p:spPr>
        <p:txBody>
          <a:bodyPr wrap="square" rtlCol="0">
            <a:spAutoFit/>
          </a:bodyPr>
          <a:lstStyle/>
          <a:p>
            <a:pPr algn="ctr"/>
            <a:r>
              <a:rPr lang="en-US" sz="1600" b="1" dirty="0">
                <a:solidFill>
                  <a:schemeClr val="tx1"/>
                </a:solidFill>
                <a:latin typeface="Berlin Sans FB Demi" panose="020E0802020502020306" pitchFamily="34" charset="0"/>
              </a:rPr>
              <a:t>Mentor: </a:t>
            </a:r>
          </a:p>
          <a:p>
            <a:pPr algn="ctr"/>
            <a:r>
              <a:rPr lang="en-US" sz="1600" b="1" dirty="0" err="1">
                <a:solidFill>
                  <a:schemeClr val="tx1"/>
                </a:solidFill>
                <a:latin typeface="Berlin Sans FB Demi" panose="020E0802020502020306" pitchFamily="34" charset="0"/>
              </a:rPr>
              <a:t>Mahendra</a:t>
            </a:r>
            <a:r>
              <a:rPr lang="en-US" sz="1600" b="1" dirty="0">
                <a:solidFill>
                  <a:schemeClr val="tx1"/>
                </a:solidFill>
                <a:latin typeface="Berlin Sans FB Demi" panose="020E0802020502020306" pitchFamily="34" charset="0"/>
              </a:rPr>
              <a:t> Singh</a:t>
            </a:r>
          </a:p>
          <a:p>
            <a:pPr algn="ctr"/>
            <a:r>
              <a:rPr lang="en-US" sz="1600" b="1" dirty="0">
                <a:solidFill>
                  <a:schemeClr val="tx1"/>
                </a:solidFill>
                <a:latin typeface="Berlin Sans FB Demi" panose="020E0802020502020306" pitchFamily="34" charset="0"/>
              </a:rPr>
              <a:t> </a:t>
            </a:r>
          </a:p>
          <a:p>
            <a:pPr algn="ctr"/>
            <a:r>
              <a:rPr lang="en-US" sz="1600" b="1" dirty="0">
                <a:solidFill>
                  <a:schemeClr val="tx1"/>
                </a:solidFill>
                <a:latin typeface="Berlin Sans FB Demi" panose="020E0802020502020306" pitchFamily="34" charset="0"/>
              </a:rPr>
              <a:t>Co-mentor: </a:t>
            </a:r>
          </a:p>
          <a:p>
            <a:pPr algn="ctr"/>
            <a:r>
              <a:rPr lang="en-US" sz="1600" b="1" dirty="0">
                <a:solidFill>
                  <a:schemeClr val="tx1"/>
                </a:solidFill>
                <a:latin typeface="Berlin Sans FB Demi" panose="020E0802020502020306" pitchFamily="34" charset="0"/>
              </a:rPr>
              <a:t>Arun Math</a:t>
            </a:r>
            <a:endParaRPr lang="en-IN" sz="1600" b="1" dirty="0">
              <a:solidFill>
                <a:schemeClr val="tx1"/>
              </a:solidFill>
              <a:latin typeface="Berlin Sans FB Demi" panose="020E0802020502020306" pitchFamily="34" charset="0"/>
            </a:endParaRPr>
          </a:p>
          <a:p>
            <a:endParaRPr lang="en-IN" sz="1600" dirty="0">
              <a:solidFill>
                <a:schemeClr val="tx1"/>
              </a:solidFill>
              <a:latin typeface="Berlin Sans FB Demi" panose="020E0802020502020306" pitchFamily="34" charset="0"/>
            </a:endParaRPr>
          </a:p>
        </p:txBody>
      </p:sp>
    </p:spTree>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250"/>
                                        <p:tgtEl>
                                          <p:spTgt spid="4"/>
                                        </p:tgtEl>
                                      </p:cBhvr>
                                    </p:animEffect>
                                  </p:childTnLst>
                                </p:cTn>
                              </p:par>
                            </p:childTnLst>
                          </p:cTn>
                        </p:par>
                        <p:par>
                          <p:cTn id="8" fill="hold">
                            <p:stCondLst>
                              <p:cond delay="250"/>
                            </p:stCondLst>
                            <p:childTnLst>
                              <p:par>
                                <p:cTn id="9" presetID="22" presetClass="entr" presetSubtype="4" fill="hold" nodeType="afterEffect">
                                  <p:stCondLst>
                                    <p:cond delay="0"/>
                                  </p:stCondLst>
                                  <p:childTnLst>
                                    <p:set>
                                      <p:cBhvr>
                                        <p:cTn id="10" dur="1" fill="hold">
                                          <p:stCondLst>
                                            <p:cond delay="0"/>
                                          </p:stCondLst>
                                        </p:cTn>
                                        <p:tgtEl>
                                          <p:spTgt spid="522"/>
                                        </p:tgtEl>
                                        <p:attrNameLst>
                                          <p:attrName>style.visibility</p:attrName>
                                        </p:attrNameLst>
                                      </p:cBhvr>
                                      <p:to>
                                        <p:strVal val="visible"/>
                                      </p:to>
                                    </p:set>
                                    <p:animEffect transition="in" filter="wipe(down)">
                                      <p:cBhvr>
                                        <p:cTn id="11" dur="250"/>
                                        <p:tgtEl>
                                          <p:spTgt spid="522"/>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536"/>
                                        </p:tgtEl>
                                        <p:attrNameLst>
                                          <p:attrName>style.visibility</p:attrName>
                                        </p:attrNameLst>
                                      </p:cBhvr>
                                      <p:to>
                                        <p:strVal val="visible"/>
                                      </p:to>
                                    </p:set>
                                    <p:animEffect transition="in" filter="fade">
                                      <p:cBhvr>
                                        <p:cTn id="15" dur="250"/>
                                        <p:tgtEl>
                                          <p:spTgt spid="536"/>
                                        </p:tgtEl>
                                      </p:cBhvr>
                                    </p:animEffect>
                                  </p:childTnLst>
                                </p:cTn>
                              </p:par>
                            </p:childTnLst>
                          </p:cTn>
                        </p:par>
                        <p:par>
                          <p:cTn id="16" fill="hold">
                            <p:stCondLst>
                              <p:cond delay="750"/>
                            </p:stCondLst>
                            <p:childTnLst>
                              <p:par>
                                <p:cTn id="17" presetID="6" presetClass="entr" presetSubtype="16"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circle(in)">
                                      <p:cBhvr>
                                        <p:cTn id="19"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6" grpId="0"/>
      <p:bldP spid="4"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Fmcg Powerbi">
            <a:hlinkClick r:id="" action="ppaction://media"/>
            <a:extLst>
              <a:ext uri="{FF2B5EF4-FFF2-40B4-BE49-F238E27FC236}">
                <a16:creationId xmlns:a16="http://schemas.microsoft.com/office/drawing/2014/main" id="{2A2FA361-30D5-F78A-D6F4-A72CB78557D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8919" y="146439"/>
            <a:ext cx="8697912" cy="4493434"/>
          </a:xfrm>
          <a:prstGeom prst="rect">
            <a:avLst/>
          </a:prstGeom>
        </p:spPr>
      </p:pic>
    </p:spTree>
    <p:extLst>
      <p:ext uri="{BB962C8B-B14F-4D97-AF65-F5344CB8AC3E}">
        <p14:creationId xmlns:p14="http://schemas.microsoft.com/office/powerpoint/2010/main" val="2855276947"/>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11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22000">
              <a:schemeClr val="accent4"/>
            </a:gs>
            <a:gs pos="100000">
              <a:schemeClr val="lt1"/>
            </a:gs>
          </a:gsLst>
          <a:lin ang="0" scaled="0"/>
        </a:gradFill>
        <a:effectLst/>
      </p:bgPr>
    </p:bg>
    <p:spTree>
      <p:nvGrpSpPr>
        <p:cNvPr id="1" name="Shape 754"/>
        <p:cNvGrpSpPr/>
        <p:nvPr/>
      </p:nvGrpSpPr>
      <p:grpSpPr>
        <a:xfrm>
          <a:off x="0" y="0"/>
          <a:ext cx="0" cy="0"/>
          <a:chOff x="0" y="0"/>
          <a:chExt cx="0" cy="0"/>
        </a:xfrm>
      </p:grpSpPr>
      <p:sp>
        <p:nvSpPr>
          <p:cNvPr id="755" name="Google Shape;755;p48"/>
          <p:cNvSpPr txBox="1">
            <a:spLocks noGrp="1"/>
          </p:cNvSpPr>
          <p:nvPr>
            <p:ph type="subTitle" idx="2"/>
          </p:nvPr>
        </p:nvSpPr>
        <p:spPr>
          <a:xfrm flipH="1">
            <a:off x="1040944" y="3303181"/>
            <a:ext cx="2811300" cy="397892"/>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2017</a:t>
            </a:r>
            <a:endParaRPr dirty="0"/>
          </a:p>
        </p:txBody>
      </p:sp>
      <p:sp>
        <p:nvSpPr>
          <p:cNvPr id="756" name="Google Shape;756;p48"/>
          <p:cNvSpPr txBox="1">
            <a:spLocks noGrp="1"/>
          </p:cNvSpPr>
          <p:nvPr>
            <p:ph type="subTitle" idx="4"/>
          </p:nvPr>
        </p:nvSpPr>
        <p:spPr>
          <a:xfrm flipH="1">
            <a:off x="1040944" y="3607980"/>
            <a:ext cx="2811300" cy="48736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42</a:t>
            </a:r>
            <a:r>
              <a:rPr lang="en" dirty="0"/>
              <a:t>.00M</a:t>
            </a:r>
            <a:endParaRPr dirty="0"/>
          </a:p>
        </p:txBody>
      </p:sp>
      <p:sp>
        <p:nvSpPr>
          <p:cNvPr id="757" name="Google Shape;757;p48"/>
          <p:cNvSpPr txBox="1">
            <a:spLocks noGrp="1"/>
          </p:cNvSpPr>
          <p:nvPr>
            <p:ph type="subTitle" idx="1"/>
          </p:nvPr>
        </p:nvSpPr>
        <p:spPr>
          <a:xfrm flipH="1">
            <a:off x="5291756" y="3303179"/>
            <a:ext cx="2811300" cy="39789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2018</a:t>
            </a:r>
            <a:endParaRPr dirty="0"/>
          </a:p>
        </p:txBody>
      </p:sp>
      <p:sp>
        <p:nvSpPr>
          <p:cNvPr id="758" name="Google Shape;758;p48"/>
          <p:cNvSpPr txBox="1">
            <a:spLocks noGrp="1"/>
          </p:cNvSpPr>
          <p:nvPr>
            <p:ph type="subTitle" idx="3"/>
          </p:nvPr>
        </p:nvSpPr>
        <p:spPr>
          <a:xfrm flipH="1">
            <a:off x="5291756" y="3607980"/>
            <a:ext cx="2811300" cy="48736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21.80M</a:t>
            </a:r>
            <a:endParaRPr dirty="0"/>
          </a:p>
        </p:txBody>
      </p:sp>
      <p:sp>
        <p:nvSpPr>
          <p:cNvPr id="759" name="Google Shape;759;p48"/>
          <p:cNvSpPr txBox="1">
            <a:spLocks noGrp="1"/>
          </p:cNvSpPr>
          <p:nvPr>
            <p:ph type="title"/>
          </p:nvPr>
        </p:nvSpPr>
        <p:spPr>
          <a:xfrm>
            <a:off x="713225" y="368825"/>
            <a:ext cx="770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Sales By year </a:t>
            </a:r>
            <a:endParaRPr dirty="0"/>
          </a:p>
        </p:txBody>
      </p:sp>
      <p:sp>
        <p:nvSpPr>
          <p:cNvPr id="770" name="Google Shape;770;p48"/>
          <p:cNvSpPr/>
          <p:nvPr/>
        </p:nvSpPr>
        <p:spPr>
          <a:xfrm>
            <a:off x="7461321" y="574415"/>
            <a:ext cx="87953" cy="87992"/>
          </a:xfrm>
          <a:custGeom>
            <a:avLst/>
            <a:gdLst/>
            <a:ahLst/>
            <a:cxnLst/>
            <a:rect l="l" t="t" r="r" b="b"/>
            <a:pathLst>
              <a:path w="2248" h="2249" fill="none" extrusionOk="0">
                <a:moveTo>
                  <a:pt x="2248" y="1114"/>
                </a:moveTo>
                <a:cubicBezTo>
                  <a:pt x="2248" y="1731"/>
                  <a:pt x="1731" y="2248"/>
                  <a:pt x="1114" y="2248"/>
                </a:cubicBezTo>
                <a:cubicBezTo>
                  <a:pt x="497" y="2248"/>
                  <a:pt x="0" y="1731"/>
                  <a:pt x="0" y="1114"/>
                </a:cubicBezTo>
                <a:cubicBezTo>
                  <a:pt x="0" y="498"/>
                  <a:pt x="497" y="0"/>
                  <a:pt x="1114" y="0"/>
                </a:cubicBezTo>
                <a:cubicBezTo>
                  <a:pt x="1731" y="0"/>
                  <a:pt x="2248" y="498"/>
                  <a:pt x="2248" y="1114"/>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8"/>
          <p:cNvSpPr/>
          <p:nvPr/>
        </p:nvSpPr>
        <p:spPr>
          <a:xfrm>
            <a:off x="8232592" y="3090661"/>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98B384D0-120F-785D-34D0-0D72CC9F78DB}"/>
              </a:ext>
            </a:extLst>
          </p:cNvPr>
          <p:cNvPicPr>
            <a:picLocks noChangeAspect="1"/>
          </p:cNvPicPr>
          <p:nvPr/>
        </p:nvPicPr>
        <p:blipFill rotWithShape="1">
          <a:blip r:embed="rId3"/>
          <a:srcRect l="30203" t="29942" r="43714" b="41978"/>
          <a:stretch/>
        </p:blipFill>
        <p:spPr>
          <a:xfrm>
            <a:off x="3215553" y="1113311"/>
            <a:ext cx="2930066" cy="1971529"/>
          </a:xfrm>
          <a:prstGeom prst="rect">
            <a:avLst/>
          </a:prstGeom>
        </p:spPr>
      </p:pic>
      <p:sp>
        <p:nvSpPr>
          <p:cNvPr id="4" name="TextBox 3">
            <a:extLst>
              <a:ext uri="{FF2B5EF4-FFF2-40B4-BE49-F238E27FC236}">
                <a16:creationId xmlns:a16="http://schemas.microsoft.com/office/drawing/2014/main" id="{BEA75FDB-B69F-05E0-07D0-B6100163D392}"/>
              </a:ext>
            </a:extLst>
          </p:cNvPr>
          <p:cNvSpPr txBox="1"/>
          <p:nvPr/>
        </p:nvSpPr>
        <p:spPr>
          <a:xfrm>
            <a:off x="219740" y="4030189"/>
            <a:ext cx="8846288" cy="738664"/>
          </a:xfrm>
          <a:prstGeom prst="rect">
            <a:avLst/>
          </a:prstGeom>
          <a:noFill/>
        </p:spPr>
        <p:txBody>
          <a:bodyPr wrap="square" rtlCol="0">
            <a:spAutoFit/>
          </a:bodyPr>
          <a:lstStyle/>
          <a:p>
            <a:r>
              <a:rPr lang="en-US" b="1"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Sales by year refers to the total revenue generated by a company over a specific time period, usually 12 months. This analysis provides a high-level view of a company's sales performance over time, allowing managers to track trends, identify growth opportunities, and make informed decisions about future investments.</a:t>
            </a:r>
            <a:endParaRPr lang="en-IN"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759"/>
                                        </p:tgtEl>
                                        <p:attrNameLst>
                                          <p:attrName>style.visibility</p:attrName>
                                        </p:attrNameLst>
                                      </p:cBhvr>
                                      <p:to>
                                        <p:strVal val="visible"/>
                                      </p:to>
                                    </p:set>
                                    <p:animEffect transition="in" filter="randombar(horizontal)">
                                      <p:cBhvr>
                                        <p:cTn id="7" dur="500"/>
                                        <p:tgtEl>
                                          <p:spTgt spid="7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9DDF2-7FAE-8E02-4817-E543CB07FF0F}"/>
              </a:ext>
            </a:extLst>
          </p:cNvPr>
          <p:cNvSpPr>
            <a:spLocks noGrp="1"/>
          </p:cNvSpPr>
          <p:nvPr>
            <p:ph type="title"/>
          </p:nvPr>
        </p:nvSpPr>
        <p:spPr/>
        <p:txBody>
          <a:bodyPr/>
          <a:lstStyle/>
          <a:p>
            <a:pPr algn="ctr"/>
            <a:r>
              <a:rPr lang="en-IN" dirty="0"/>
              <a:t>Product wise sales </a:t>
            </a:r>
          </a:p>
        </p:txBody>
      </p:sp>
      <p:sp>
        <p:nvSpPr>
          <p:cNvPr id="4" name="TextBox 3">
            <a:extLst>
              <a:ext uri="{FF2B5EF4-FFF2-40B4-BE49-F238E27FC236}">
                <a16:creationId xmlns:a16="http://schemas.microsoft.com/office/drawing/2014/main" id="{9E298720-87C3-344D-D043-7ED1B5163562}"/>
              </a:ext>
            </a:extLst>
          </p:cNvPr>
          <p:cNvSpPr txBox="1"/>
          <p:nvPr/>
        </p:nvSpPr>
        <p:spPr>
          <a:xfrm>
            <a:off x="5662569" y="1224793"/>
            <a:ext cx="2910980" cy="2523768"/>
          </a:xfrm>
          <a:prstGeom prst="rect">
            <a:avLst/>
          </a:prstGeom>
          <a:noFill/>
        </p:spPr>
        <p:txBody>
          <a:bodyPr wrap="square" rtlCol="0">
            <a:spAutoFit/>
          </a:bodyPr>
          <a:lstStyle/>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The graph used donut chart here.</a:t>
            </a:r>
            <a:endParaRPr lang="en-US" sz="1800" b="1" i="0" u="none" strike="noStrike" dirty="0">
              <a:solidFill>
                <a:schemeClr val="tx1"/>
              </a:solidFill>
              <a:effectLst/>
              <a:latin typeface="Noto Sans Symbols"/>
            </a:endParaRPr>
          </a:p>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Dinner has the maximum contribution with 24M of the rest followed by Snacks and lunch.</a:t>
            </a:r>
            <a:endParaRPr lang="en-US" sz="1800" b="1" i="0" u="none" strike="noStrike" dirty="0">
              <a:solidFill>
                <a:schemeClr val="tx1"/>
              </a:solidFill>
              <a:effectLst/>
              <a:latin typeface="Noto Sans Symbols"/>
            </a:endParaRPr>
          </a:p>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Breakfast has most least contribution with 6M.</a:t>
            </a:r>
            <a:endParaRPr lang="en-US" sz="1800" b="1" i="0" u="none" strike="noStrike" dirty="0">
              <a:solidFill>
                <a:schemeClr val="tx1"/>
              </a:solidFill>
              <a:effectLst/>
              <a:latin typeface="Noto Sans Symbols"/>
            </a:endParaRPr>
          </a:p>
          <a:p>
            <a:endParaRPr lang="en-IN" dirty="0"/>
          </a:p>
        </p:txBody>
      </p:sp>
      <p:pic>
        <p:nvPicPr>
          <p:cNvPr id="6" name="Picture 5">
            <a:extLst>
              <a:ext uri="{FF2B5EF4-FFF2-40B4-BE49-F238E27FC236}">
                <a16:creationId xmlns:a16="http://schemas.microsoft.com/office/drawing/2014/main" id="{20C0A57D-5AE4-C20C-1B65-365A5658D5C9}"/>
              </a:ext>
            </a:extLst>
          </p:cNvPr>
          <p:cNvPicPr>
            <a:picLocks noChangeAspect="1"/>
          </p:cNvPicPr>
          <p:nvPr/>
        </p:nvPicPr>
        <p:blipFill rotWithShape="1">
          <a:blip r:embed="rId2"/>
          <a:srcRect l="43680" t="29032" r="25535" b="27120"/>
          <a:stretch/>
        </p:blipFill>
        <p:spPr>
          <a:xfrm>
            <a:off x="1518407" y="1224793"/>
            <a:ext cx="2994870" cy="2666059"/>
          </a:xfrm>
          <a:prstGeom prst="rect">
            <a:avLst/>
          </a:prstGeom>
        </p:spPr>
      </p:pic>
      <p:pic>
        <p:nvPicPr>
          <p:cNvPr id="8" name="Picture 7">
            <a:extLst>
              <a:ext uri="{FF2B5EF4-FFF2-40B4-BE49-F238E27FC236}">
                <a16:creationId xmlns:a16="http://schemas.microsoft.com/office/drawing/2014/main" id="{B65D1472-36EE-A61F-FCAF-4350E5BD1EDD}"/>
              </a:ext>
            </a:extLst>
          </p:cNvPr>
          <p:cNvPicPr>
            <a:picLocks noChangeAspect="1"/>
          </p:cNvPicPr>
          <p:nvPr/>
        </p:nvPicPr>
        <p:blipFill rotWithShape="1">
          <a:blip r:embed="rId2"/>
          <a:srcRect l="4892" t="73168" r="80022" b="9806"/>
          <a:stretch/>
        </p:blipFill>
        <p:spPr>
          <a:xfrm>
            <a:off x="2340529" y="3998273"/>
            <a:ext cx="1468073" cy="1035491"/>
          </a:xfrm>
          <a:prstGeom prst="rect">
            <a:avLst/>
          </a:prstGeom>
        </p:spPr>
      </p:pic>
    </p:spTree>
    <p:extLst>
      <p:ext uri="{BB962C8B-B14F-4D97-AF65-F5344CB8AC3E}">
        <p14:creationId xmlns:p14="http://schemas.microsoft.com/office/powerpoint/2010/main" val="1776567056"/>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61D7E-1C9C-A773-64D3-D7DCC623CF50}"/>
              </a:ext>
            </a:extLst>
          </p:cNvPr>
          <p:cNvSpPr>
            <a:spLocks noGrp="1"/>
          </p:cNvSpPr>
          <p:nvPr>
            <p:ph type="title"/>
          </p:nvPr>
        </p:nvSpPr>
        <p:spPr/>
        <p:txBody>
          <a:bodyPr/>
          <a:lstStyle/>
          <a:p>
            <a:pPr algn="ctr"/>
            <a:r>
              <a:rPr lang="en-IN" dirty="0"/>
              <a:t>AM wise sales</a:t>
            </a:r>
          </a:p>
        </p:txBody>
      </p:sp>
      <p:pic>
        <p:nvPicPr>
          <p:cNvPr id="4" name="Picture 3">
            <a:extLst>
              <a:ext uri="{FF2B5EF4-FFF2-40B4-BE49-F238E27FC236}">
                <a16:creationId xmlns:a16="http://schemas.microsoft.com/office/drawing/2014/main" id="{63D46110-EFE9-DB1F-343F-D24EC3323857}"/>
              </a:ext>
            </a:extLst>
          </p:cNvPr>
          <p:cNvPicPr>
            <a:picLocks noChangeAspect="1"/>
          </p:cNvPicPr>
          <p:nvPr/>
        </p:nvPicPr>
        <p:blipFill rotWithShape="1">
          <a:blip r:embed="rId2"/>
          <a:srcRect l="5348" t="26080" r="46168" b="12957"/>
          <a:stretch/>
        </p:blipFill>
        <p:spPr>
          <a:xfrm>
            <a:off x="1031845" y="1224793"/>
            <a:ext cx="3992383" cy="3137482"/>
          </a:xfrm>
          <a:prstGeom prst="rect">
            <a:avLst/>
          </a:prstGeom>
        </p:spPr>
      </p:pic>
      <p:sp>
        <p:nvSpPr>
          <p:cNvPr id="5" name="TextBox 4">
            <a:extLst>
              <a:ext uri="{FF2B5EF4-FFF2-40B4-BE49-F238E27FC236}">
                <a16:creationId xmlns:a16="http://schemas.microsoft.com/office/drawing/2014/main" id="{D221F6B6-A46A-36BF-D827-3567A972ACCB}"/>
              </a:ext>
            </a:extLst>
          </p:cNvPr>
          <p:cNvSpPr txBox="1"/>
          <p:nvPr/>
        </p:nvSpPr>
        <p:spPr>
          <a:xfrm>
            <a:off x="5629013" y="1317072"/>
            <a:ext cx="2927758" cy="2862322"/>
          </a:xfrm>
          <a:prstGeom prst="rect">
            <a:avLst/>
          </a:prstGeom>
          <a:noFill/>
        </p:spPr>
        <p:txBody>
          <a:bodyPr wrap="square" rtlCol="0">
            <a:spAutoFit/>
          </a:bodyPr>
          <a:lstStyle/>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The </a:t>
            </a:r>
            <a:r>
              <a:rPr lang="en-US" sz="1800" b="1" dirty="0">
                <a:solidFill>
                  <a:schemeClr val="tx1"/>
                </a:solidFill>
                <a:latin typeface="Calibri" panose="020F0502020204030204" pitchFamily="34" charset="0"/>
              </a:rPr>
              <a:t>funnel </a:t>
            </a:r>
            <a:r>
              <a:rPr lang="en-US" sz="1800" b="1" i="0" u="none" strike="noStrike" dirty="0">
                <a:solidFill>
                  <a:schemeClr val="tx1"/>
                </a:solidFill>
                <a:effectLst/>
                <a:latin typeface="Calibri" panose="020F0502020204030204" pitchFamily="34" charset="0"/>
              </a:rPr>
              <a:t>chart represents AM wise sales.</a:t>
            </a:r>
            <a:endParaRPr lang="en-US" sz="1800" b="1" i="0" u="none" strike="noStrike" dirty="0">
              <a:solidFill>
                <a:schemeClr val="tx1"/>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There are 8 AM representing the company in which Priya Singh has highest contribution with 18.63 M.</a:t>
            </a:r>
            <a:endParaRPr lang="en-US" sz="1800" b="1" dirty="0">
              <a:solidFill>
                <a:schemeClr val="tx1"/>
              </a:solidFill>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Minimum Sales are done by Shivani Sharma with net sales of 0.27 M.</a:t>
            </a:r>
            <a:endParaRPr lang="en-IN" dirty="0">
              <a:solidFill>
                <a:schemeClr val="tx1"/>
              </a:solidFill>
            </a:endParaRPr>
          </a:p>
        </p:txBody>
      </p:sp>
    </p:spTree>
    <p:extLst>
      <p:ext uri="{BB962C8B-B14F-4D97-AF65-F5344CB8AC3E}">
        <p14:creationId xmlns:p14="http://schemas.microsoft.com/office/powerpoint/2010/main" val="8582682"/>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D267E-AAD2-AC10-9DB5-1BB51752FD6B}"/>
              </a:ext>
            </a:extLst>
          </p:cNvPr>
          <p:cNvSpPr>
            <a:spLocks noGrp="1"/>
          </p:cNvSpPr>
          <p:nvPr>
            <p:ph type="title"/>
          </p:nvPr>
        </p:nvSpPr>
        <p:spPr/>
        <p:txBody>
          <a:bodyPr/>
          <a:lstStyle/>
          <a:p>
            <a:pPr algn="ctr"/>
            <a:r>
              <a:rPr lang="en-IN" dirty="0"/>
              <a:t>Monthly sales comparison</a:t>
            </a:r>
          </a:p>
        </p:txBody>
      </p:sp>
      <p:sp>
        <p:nvSpPr>
          <p:cNvPr id="3" name="TextBox 2">
            <a:extLst>
              <a:ext uri="{FF2B5EF4-FFF2-40B4-BE49-F238E27FC236}">
                <a16:creationId xmlns:a16="http://schemas.microsoft.com/office/drawing/2014/main" id="{F9136660-95D4-2D59-E252-F8D1683AC0AC}"/>
              </a:ext>
            </a:extLst>
          </p:cNvPr>
          <p:cNvSpPr txBox="1"/>
          <p:nvPr/>
        </p:nvSpPr>
        <p:spPr>
          <a:xfrm>
            <a:off x="5385732" y="1325462"/>
            <a:ext cx="3221373" cy="3077766"/>
          </a:xfrm>
          <a:prstGeom prst="rect">
            <a:avLst/>
          </a:prstGeom>
          <a:noFill/>
        </p:spPr>
        <p:txBody>
          <a:bodyPr wrap="square" rtlCol="0">
            <a:spAutoFit/>
          </a:bodyPr>
          <a:lstStyle/>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This graph shows daily sales trend i.e. for each year month-wise sales.</a:t>
            </a:r>
          </a:p>
          <a:p>
            <a:pPr rtl="0" fontAlgn="base">
              <a:spcBef>
                <a:spcPts val="0"/>
              </a:spcBef>
              <a:spcAft>
                <a:spcPts val="0"/>
              </a:spcAft>
            </a:pPr>
            <a:endParaRPr lang="en-US" sz="1800" b="1" i="0" u="none" strike="noStrike" dirty="0">
              <a:solidFill>
                <a:schemeClr val="tx1"/>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The maximum net worth made by </a:t>
            </a:r>
            <a:r>
              <a:rPr lang="en-US" sz="1800" b="1" i="0" u="none" strike="noStrike" dirty="0" err="1">
                <a:solidFill>
                  <a:schemeClr val="tx1"/>
                </a:solidFill>
                <a:effectLst/>
                <a:latin typeface="Calibri" panose="020F0502020204030204" pitchFamily="34" charset="0"/>
              </a:rPr>
              <a:t>Zapto</a:t>
            </a:r>
            <a:r>
              <a:rPr lang="en-US" sz="1800" b="1" i="0" u="none" strike="noStrike" dirty="0">
                <a:solidFill>
                  <a:schemeClr val="tx1"/>
                </a:solidFill>
                <a:effectLst/>
                <a:latin typeface="Calibri" panose="020F0502020204030204" pitchFamily="34" charset="0"/>
              </a:rPr>
              <a:t> was in January of the year 2017 after 2018 there was a drop in sales growth which ends on 2.01 M in September of year 2018.</a:t>
            </a:r>
            <a:endParaRPr lang="en-US" sz="1800" b="1" i="0" u="none" strike="noStrike" dirty="0">
              <a:solidFill>
                <a:schemeClr val="tx1"/>
              </a:solidFill>
              <a:effectLst/>
              <a:latin typeface="Arial" panose="020B0604020202020204" pitchFamily="34" charset="0"/>
            </a:endParaRPr>
          </a:p>
          <a:p>
            <a:endParaRPr lang="en-IN" dirty="0">
              <a:solidFill>
                <a:schemeClr val="tx1"/>
              </a:solidFill>
            </a:endParaRPr>
          </a:p>
        </p:txBody>
      </p:sp>
      <p:pic>
        <p:nvPicPr>
          <p:cNvPr id="5" name="Picture 4">
            <a:extLst>
              <a:ext uri="{FF2B5EF4-FFF2-40B4-BE49-F238E27FC236}">
                <a16:creationId xmlns:a16="http://schemas.microsoft.com/office/drawing/2014/main" id="{8FD9F65D-5AE2-A17B-303D-ED6BFF6ED997}"/>
              </a:ext>
            </a:extLst>
          </p:cNvPr>
          <p:cNvPicPr>
            <a:picLocks noChangeAspect="1"/>
          </p:cNvPicPr>
          <p:nvPr/>
        </p:nvPicPr>
        <p:blipFill rotWithShape="1">
          <a:blip r:embed="rId2"/>
          <a:srcRect l="5352" t="24302" r="48063" b="12416"/>
          <a:stretch/>
        </p:blipFill>
        <p:spPr>
          <a:xfrm>
            <a:off x="897622" y="1249960"/>
            <a:ext cx="3833769" cy="3254928"/>
          </a:xfrm>
          <a:prstGeom prst="rect">
            <a:avLst/>
          </a:prstGeom>
        </p:spPr>
      </p:pic>
    </p:spTree>
    <p:extLst>
      <p:ext uri="{BB962C8B-B14F-4D97-AF65-F5344CB8AC3E}">
        <p14:creationId xmlns:p14="http://schemas.microsoft.com/office/powerpoint/2010/main" val="3679205393"/>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18E6D-1187-F75A-313E-5385937E74C7}"/>
              </a:ext>
            </a:extLst>
          </p:cNvPr>
          <p:cNvSpPr>
            <a:spLocks noGrp="1"/>
          </p:cNvSpPr>
          <p:nvPr>
            <p:ph type="title"/>
          </p:nvPr>
        </p:nvSpPr>
        <p:spPr/>
        <p:txBody>
          <a:bodyPr/>
          <a:lstStyle/>
          <a:p>
            <a:pPr algn="ctr"/>
            <a:r>
              <a:rPr lang="en-IN" dirty="0"/>
              <a:t>Sales Growth</a:t>
            </a:r>
          </a:p>
        </p:txBody>
      </p:sp>
      <p:pic>
        <p:nvPicPr>
          <p:cNvPr id="4" name="Picture 3">
            <a:extLst>
              <a:ext uri="{FF2B5EF4-FFF2-40B4-BE49-F238E27FC236}">
                <a16:creationId xmlns:a16="http://schemas.microsoft.com/office/drawing/2014/main" id="{C19902B1-971C-4538-45D1-2B6A73607787}"/>
              </a:ext>
            </a:extLst>
          </p:cNvPr>
          <p:cNvPicPr>
            <a:picLocks noChangeAspect="1"/>
          </p:cNvPicPr>
          <p:nvPr/>
        </p:nvPicPr>
        <p:blipFill rotWithShape="1">
          <a:blip r:embed="rId2"/>
          <a:srcRect l="4953" t="25357" r="47158" b="12351"/>
          <a:stretch/>
        </p:blipFill>
        <p:spPr>
          <a:xfrm>
            <a:off x="864780" y="1304260"/>
            <a:ext cx="3941135" cy="3203945"/>
          </a:xfrm>
          <a:prstGeom prst="rect">
            <a:avLst/>
          </a:prstGeom>
        </p:spPr>
      </p:pic>
      <p:sp>
        <p:nvSpPr>
          <p:cNvPr id="9" name="TextBox 8">
            <a:extLst>
              <a:ext uri="{FF2B5EF4-FFF2-40B4-BE49-F238E27FC236}">
                <a16:creationId xmlns:a16="http://schemas.microsoft.com/office/drawing/2014/main" id="{43B87468-DB9A-9437-3802-2CD5E0848332}"/>
              </a:ext>
            </a:extLst>
          </p:cNvPr>
          <p:cNvSpPr txBox="1"/>
          <p:nvPr/>
        </p:nvSpPr>
        <p:spPr>
          <a:xfrm>
            <a:off x="5245395" y="1722474"/>
            <a:ext cx="3033825" cy="2031325"/>
          </a:xfrm>
          <a:prstGeom prst="rect">
            <a:avLst/>
          </a:prstGeom>
          <a:noFill/>
        </p:spPr>
        <p:txBody>
          <a:bodyPr wrap="square">
            <a:spAutoFit/>
          </a:bodyPr>
          <a:lstStyle/>
          <a:p>
            <a:pPr rtl="0" fontAlgn="base">
              <a:spcBef>
                <a:spcPts val="0"/>
              </a:spcBef>
              <a:spcAft>
                <a:spcPts val="0"/>
              </a:spcAft>
              <a:buFont typeface="Arial" panose="020B0604020202020204" pitchFamily="34" charset="0"/>
              <a:buChar char="•"/>
            </a:pPr>
            <a:r>
              <a:rPr lang="en-US" sz="1400" b="1" i="0" u="none" strike="noStrike" dirty="0">
                <a:solidFill>
                  <a:schemeClr val="tx1"/>
                </a:solidFill>
                <a:effectLst/>
                <a:latin typeface="Calibri" panose="020F0502020204030204" pitchFamily="34" charset="0"/>
              </a:rPr>
              <a:t>The graph shown here is year-wise sales growth.</a:t>
            </a:r>
          </a:p>
          <a:p>
            <a:pPr rtl="0" fontAlgn="base">
              <a:spcBef>
                <a:spcPts val="0"/>
              </a:spcBef>
              <a:spcAft>
                <a:spcPts val="0"/>
              </a:spcAft>
            </a:pPr>
            <a:endParaRPr lang="en-US" sz="1400" b="1" i="0" u="none" strike="noStrike" dirty="0">
              <a:solidFill>
                <a:schemeClr val="tx1"/>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400" b="1" i="0" u="none" strike="noStrike" dirty="0">
                <a:solidFill>
                  <a:schemeClr val="tx1"/>
                </a:solidFill>
                <a:effectLst/>
                <a:latin typeface="Calibri" panose="020F0502020204030204" pitchFamily="34" charset="0"/>
              </a:rPr>
              <a:t>The maximum sales were done in 2017 (Q1,Q2, Q3) and the minimum sales took place in the year 2018 with a Net amt of 11.58 M. The graph shows a drastic drop of sales after year 2017.</a:t>
            </a:r>
            <a:endParaRPr lang="en-US" sz="1400" b="1" i="0" u="none" strike="noStrike" dirty="0">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2825009"/>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5F290-CECC-0B8B-42ED-B2EAECA80241}"/>
              </a:ext>
            </a:extLst>
          </p:cNvPr>
          <p:cNvSpPr>
            <a:spLocks noGrp="1"/>
          </p:cNvSpPr>
          <p:nvPr>
            <p:ph type="title"/>
          </p:nvPr>
        </p:nvSpPr>
        <p:spPr/>
        <p:txBody>
          <a:bodyPr/>
          <a:lstStyle/>
          <a:p>
            <a:pPr algn="ctr"/>
            <a:r>
              <a:rPr lang="en-IN" dirty="0"/>
              <a:t>Model wise sales</a:t>
            </a:r>
          </a:p>
        </p:txBody>
      </p:sp>
      <p:pic>
        <p:nvPicPr>
          <p:cNvPr id="4" name="Picture 3">
            <a:extLst>
              <a:ext uri="{FF2B5EF4-FFF2-40B4-BE49-F238E27FC236}">
                <a16:creationId xmlns:a16="http://schemas.microsoft.com/office/drawing/2014/main" id="{91DA3905-8B7D-93E4-1BB7-C2225957EC13}"/>
              </a:ext>
            </a:extLst>
          </p:cNvPr>
          <p:cNvPicPr>
            <a:picLocks noChangeAspect="1"/>
          </p:cNvPicPr>
          <p:nvPr/>
        </p:nvPicPr>
        <p:blipFill rotWithShape="1">
          <a:blip r:embed="rId2"/>
          <a:srcRect l="6330" t="24117" r="48536" b="17312"/>
          <a:stretch/>
        </p:blipFill>
        <p:spPr>
          <a:xfrm>
            <a:off x="713225" y="1176669"/>
            <a:ext cx="4357473" cy="3534211"/>
          </a:xfrm>
          <a:prstGeom prst="rect">
            <a:avLst/>
          </a:prstGeom>
        </p:spPr>
      </p:pic>
      <p:sp>
        <p:nvSpPr>
          <p:cNvPr id="5" name="TextBox 4">
            <a:extLst>
              <a:ext uri="{FF2B5EF4-FFF2-40B4-BE49-F238E27FC236}">
                <a16:creationId xmlns:a16="http://schemas.microsoft.com/office/drawing/2014/main" id="{C0FA0023-09BF-23DC-D2E8-14FCE47146D0}"/>
              </a:ext>
            </a:extLst>
          </p:cNvPr>
          <p:cNvSpPr txBox="1"/>
          <p:nvPr/>
        </p:nvSpPr>
        <p:spPr>
          <a:xfrm>
            <a:off x="5592726" y="1403498"/>
            <a:ext cx="2829899" cy="2800767"/>
          </a:xfrm>
          <a:prstGeom prst="rect">
            <a:avLst/>
          </a:prstGeom>
          <a:noFill/>
        </p:spPr>
        <p:txBody>
          <a:bodyPr wrap="square" rtlCol="0">
            <a:spAutoFit/>
          </a:bodyPr>
          <a:lstStyle/>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To represent Model wise sales a Donut chart is used below.</a:t>
            </a:r>
          </a:p>
          <a:p>
            <a:pPr rtl="0" fontAlgn="base">
              <a:spcBef>
                <a:spcPts val="0"/>
              </a:spcBef>
              <a:spcAft>
                <a:spcPts val="0"/>
              </a:spcAft>
            </a:pPr>
            <a:endParaRPr lang="en-US" sz="1800" b="1" i="0" u="none" strike="noStrike" dirty="0">
              <a:solidFill>
                <a:schemeClr val="tx1"/>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 Dine-in has Maximum sales through years which totals 57.55 M where as Delivery has minimum sales just </a:t>
            </a:r>
            <a:r>
              <a:rPr lang="en-US" sz="1800" b="1" i="0" u="none" strike="noStrike" dirty="0" err="1">
                <a:solidFill>
                  <a:schemeClr val="tx1"/>
                </a:solidFill>
                <a:effectLst/>
                <a:latin typeface="Calibri" panose="020F0502020204030204" pitchFamily="34" charset="0"/>
              </a:rPr>
              <a:t>upto</a:t>
            </a:r>
            <a:r>
              <a:rPr lang="en-US" sz="1800" b="1" i="0" u="none" strike="noStrike" dirty="0">
                <a:solidFill>
                  <a:schemeClr val="tx1"/>
                </a:solidFill>
                <a:effectLst/>
                <a:latin typeface="Calibri" panose="020F0502020204030204" pitchFamily="34" charset="0"/>
              </a:rPr>
              <a:t> 0.22 M.</a:t>
            </a:r>
            <a:endParaRPr lang="en-US" sz="1800" b="1" i="0" u="none" strike="noStrike" dirty="0">
              <a:solidFill>
                <a:schemeClr val="tx1"/>
              </a:solidFill>
              <a:effectLst/>
              <a:latin typeface="Arial" panose="020B0604020202020204" pitchFamily="34" charset="0"/>
            </a:endParaRPr>
          </a:p>
          <a:p>
            <a:endParaRPr lang="en-IN" dirty="0">
              <a:solidFill>
                <a:schemeClr val="tx1"/>
              </a:solidFill>
            </a:endParaRPr>
          </a:p>
        </p:txBody>
      </p:sp>
    </p:spTree>
    <p:extLst>
      <p:ext uri="{BB962C8B-B14F-4D97-AF65-F5344CB8AC3E}">
        <p14:creationId xmlns:p14="http://schemas.microsoft.com/office/powerpoint/2010/main" val="2459505183"/>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C719D-CA1E-F22C-796E-C8B3EE9F6685}"/>
              </a:ext>
            </a:extLst>
          </p:cNvPr>
          <p:cNvSpPr>
            <a:spLocks noGrp="1"/>
          </p:cNvSpPr>
          <p:nvPr>
            <p:ph type="title"/>
          </p:nvPr>
        </p:nvSpPr>
        <p:spPr/>
        <p:txBody>
          <a:bodyPr/>
          <a:lstStyle/>
          <a:p>
            <a:pPr algn="ctr"/>
            <a:r>
              <a:rPr lang="en-IN" dirty="0"/>
              <a:t>Sales comparison</a:t>
            </a:r>
          </a:p>
        </p:txBody>
      </p:sp>
      <p:pic>
        <p:nvPicPr>
          <p:cNvPr id="4" name="Picture 3">
            <a:extLst>
              <a:ext uri="{FF2B5EF4-FFF2-40B4-BE49-F238E27FC236}">
                <a16:creationId xmlns:a16="http://schemas.microsoft.com/office/drawing/2014/main" id="{BCC222C5-2737-5CAC-EB6E-2A05E5322614}"/>
              </a:ext>
            </a:extLst>
          </p:cNvPr>
          <p:cNvPicPr>
            <a:picLocks noChangeAspect="1"/>
          </p:cNvPicPr>
          <p:nvPr/>
        </p:nvPicPr>
        <p:blipFill rotWithShape="1">
          <a:blip r:embed="rId2"/>
          <a:srcRect l="5728" t="25633" r="48707" b="11525"/>
          <a:stretch/>
        </p:blipFill>
        <p:spPr>
          <a:xfrm>
            <a:off x="591428" y="1027814"/>
            <a:ext cx="4086897" cy="3522921"/>
          </a:xfrm>
          <a:prstGeom prst="rect">
            <a:avLst/>
          </a:prstGeom>
        </p:spPr>
      </p:pic>
      <p:sp>
        <p:nvSpPr>
          <p:cNvPr id="5" name="TextBox 4">
            <a:extLst>
              <a:ext uri="{FF2B5EF4-FFF2-40B4-BE49-F238E27FC236}">
                <a16:creationId xmlns:a16="http://schemas.microsoft.com/office/drawing/2014/main" id="{A8F30B2A-5CF8-AD61-95C7-AFB9B29ACD48}"/>
              </a:ext>
            </a:extLst>
          </p:cNvPr>
          <p:cNvSpPr txBox="1"/>
          <p:nvPr/>
        </p:nvSpPr>
        <p:spPr>
          <a:xfrm>
            <a:off x="5564372" y="1417674"/>
            <a:ext cx="2858253" cy="2800767"/>
          </a:xfrm>
          <a:prstGeom prst="rect">
            <a:avLst/>
          </a:prstGeom>
          <a:noFill/>
        </p:spPr>
        <p:txBody>
          <a:bodyPr wrap="square" rtlCol="0">
            <a:spAutoFit/>
          </a:bodyPr>
          <a:lstStyle/>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This Chart shows sales comparison with respect to years and region.</a:t>
            </a:r>
          </a:p>
          <a:p>
            <a:pPr rtl="0" fontAlgn="base">
              <a:spcBef>
                <a:spcPts val="0"/>
              </a:spcBef>
              <a:spcAft>
                <a:spcPts val="0"/>
              </a:spcAft>
            </a:pPr>
            <a:endParaRPr lang="en-US" sz="1800" b="1" i="0" u="none" strike="noStrike" dirty="0">
              <a:solidFill>
                <a:schemeClr val="tx1"/>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In 2017 and 2018 east and north region had maximum sales while the south did the minimum of 192.38 in years.</a:t>
            </a:r>
            <a:endParaRPr lang="en-US" sz="1800" b="1" i="0" u="none" strike="noStrike" dirty="0">
              <a:solidFill>
                <a:schemeClr val="tx1"/>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144648994"/>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1FEC8-D359-95F1-3825-AC11399BEF1D}"/>
              </a:ext>
            </a:extLst>
          </p:cNvPr>
          <p:cNvSpPr>
            <a:spLocks noGrp="1"/>
          </p:cNvSpPr>
          <p:nvPr>
            <p:ph type="title"/>
          </p:nvPr>
        </p:nvSpPr>
        <p:spPr/>
        <p:txBody>
          <a:bodyPr/>
          <a:lstStyle/>
          <a:p>
            <a:pPr algn="ctr"/>
            <a:r>
              <a:rPr lang="en-IN" dirty="0"/>
              <a:t>Store wise sales – Top 10</a:t>
            </a:r>
          </a:p>
        </p:txBody>
      </p:sp>
      <p:sp>
        <p:nvSpPr>
          <p:cNvPr id="3" name="TextBox 2">
            <a:extLst>
              <a:ext uri="{FF2B5EF4-FFF2-40B4-BE49-F238E27FC236}">
                <a16:creationId xmlns:a16="http://schemas.microsoft.com/office/drawing/2014/main" id="{E1483D7E-E6DD-315A-6F87-8CC875705310}"/>
              </a:ext>
            </a:extLst>
          </p:cNvPr>
          <p:cNvSpPr txBox="1"/>
          <p:nvPr/>
        </p:nvSpPr>
        <p:spPr>
          <a:xfrm>
            <a:off x="5628167" y="1566530"/>
            <a:ext cx="2530549" cy="3077766"/>
          </a:xfrm>
          <a:prstGeom prst="rect">
            <a:avLst/>
          </a:prstGeom>
          <a:noFill/>
        </p:spPr>
        <p:txBody>
          <a:bodyPr wrap="square" rtlCol="0">
            <a:spAutoFit/>
          </a:bodyPr>
          <a:lstStyle/>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Bar graph shows Store wise sales.</a:t>
            </a:r>
          </a:p>
          <a:p>
            <a:pPr rtl="0" fontAlgn="base">
              <a:spcBef>
                <a:spcPts val="0"/>
              </a:spcBef>
              <a:spcAft>
                <a:spcPts val="0"/>
              </a:spcAft>
            </a:pPr>
            <a:endParaRPr lang="en-US" sz="1800" b="1" i="0" u="none" strike="noStrike" dirty="0">
              <a:solidFill>
                <a:schemeClr val="tx1"/>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1" i="0" u="none" strike="noStrike" dirty="0">
                <a:solidFill>
                  <a:schemeClr val="tx1"/>
                </a:solidFill>
                <a:effectLst/>
                <a:latin typeface="Calibri" panose="020F0502020204030204" pitchFamily="34" charset="0"/>
              </a:rPr>
              <a:t>The Highest Sales are done by the </a:t>
            </a:r>
            <a:r>
              <a:rPr lang="en-US" sz="1800" b="1" i="0" u="none" strike="noStrike" dirty="0" err="1">
                <a:solidFill>
                  <a:schemeClr val="tx1"/>
                </a:solidFill>
                <a:effectLst/>
                <a:latin typeface="Calibri" panose="020F0502020204030204" pitchFamily="34" charset="0"/>
              </a:rPr>
              <a:t>Zapto</a:t>
            </a:r>
            <a:r>
              <a:rPr lang="en-US" sz="1800" b="1" i="0" u="none" strike="noStrike" dirty="0">
                <a:solidFill>
                  <a:schemeClr val="tx1"/>
                </a:solidFill>
                <a:effectLst/>
                <a:latin typeface="Calibri" panose="020F0502020204030204" pitchFamily="34" charset="0"/>
              </a:rPr>
              <a:t> Unitech Noida store whereas the lowest is done by Top-10 is </a:t>
            </a:r>
            <a:r>
              <a:rPr lang="en-US" sz="1800" b="1" i="0" u="none" strike="noStrike" dirty="0" err="1">
                <a:solidFill>
                  <a:schemeClr val="tx1"/>
                </a:solidFill>
                <a:effectLst/>
                <a:latin typeface="Calibri" panose="020F0502020204030204" pitchFamily="34" charset="0"/>
              </a:rPr>
              <a:t>Zapto</a:t>
            </a:r>
            <a:r>
              <a:rPr lang="en-US" sz="1800" b="1" i="0" u="none" strike="noStrike" dirty="0">
                <a:solidFill>
                  <a:schemeClr val="tx1"/>
                </a:solidFill>
                <a:effectLst/>
                <a:latin typeface="Calibri" panose="020F0502020204030204" pitchFamily="34" charset="0"/>
              </a:rPr>
              <a:t> </a:t>
            </a:r>
            <a:r>
              <a:rPr lang="en-US" sz="1800" b="1" dirty="0" err="1">
                <a:solidFill>
                  <a:schemeClr val="tx1"/>
                </a:solidFill>
                <a:latin typeface="Calibri" panose="020F0502020204030204" pitchFamily="34" charset="0"/>
              </a:rPr>
              <a:t>Ar</a:t>
            </a:r>
            <a:r>
              <a:rPr lang="en-US" sz="1800" b="1" i="0" u="none" strike="noStrike" dirty="0" err="1">
                <a:solidFill>
                  <a:schemeClr val="tx1"/>
                </a:solidFill>
                <a:effectLst/>
                <a:latin typeface="Calibri" panose="020F0502020204030204" pitchFamily="34" charset="0"/>
              </a:rPr>
              <a:t>icent,sohna</a:t>
            </a:r>
            <a:r>
              <a:rPr lang="en-US" sz="1800" b="1" i="0" u="none" strike="noStrike" dirty="0">
                <a:solidFill>
                  <a:schemeClr val="tx1"/>
                </a:solidFill>
                <a:effectLst/>
                <a:latin typeface="Calibri" panose="020F0502020204030204" pitchFamily="34" charset="0"/>
              </a:rPr>
              <a:t> Rd ,Gurgaon Store.</a:t>
            </a:r>
            <a:endParaRPr lang="en-US" sz="1800" b="1" i="0" u="none" strike="noStrike" dirty="0">
              <a:solidFill>
                <a:schemeClr val="tx1"/>
              </a:solidFill>
              <a:effectLst/>
              <a:latin typeface="Arial" panose="020B0604020202020204" pitchFamily="34" charset="0"/>
            </a:endParaRPr>
          </a:p>
          <a:p>
            <a:endParaRPr lang="en-IN" dirty="0">
              <a:solidFill>
                <a:schemeClr val="tx1"/>
              </a:solidFill>
            </a:endParaRPr>
          </a:p>
        </p:txBody>
      </p:sp>
      <p:pic>
        <p:nvPicPr>
          <p:cNvPr id="5" name="Picture 4">
            <a:extLst>
              <a:ext uri="{FF2B5EF4-FFF2-40B4-BE49-F238E27FC236}">
                <a16:creationId xmlns:a16="http://schemas.microsoft.com/office/drawing/2014/main" id="{7028B666-1B22-3FC1-101E-0B72F8608CFE}"/>
              </a:ext>
            </a:extLst>
          </p:cNvPr>
          <p:cNvPicPr>
            <a:picLocks noChangeAspect="1"/>
          </p:cNvPicPr>
          <p:nvPr/>
        </p:nvPicPr>
        <p:blipFill rotWithShape="1">
          <a:blip r:embed="rId2"/>
          <a:srcRect l="5124" t="23704" r="41473" b="12213"/>
          <a:stretch/>
        </p:blipFill>
        <p:spPr>
          <a:xfrm>
            <a:off x="878958" y="1219200"/>
            <a:ext cx="4394791" cy="3296093"/>
          </a:xfrm>
          <a:prstGeom prst="rect">
            <a:avLst/>
          </a:prstGeom>
        </p:spPr>
      </p:pic>
    </p:spTree>
    <p:extLst>
      <p:ext uri="{BB962C8B-B14F-4D97-AF65-F5344CB8AC3E}">
        <p14:creationId xmlns:p14="http://schemas.microsoft.com/office/powerpoint/2010/main" val="2526365327"/>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03261-BE2C-AF78-72BE-C85E7747B4CC}"/>
              </a:ext>
            </a:extLst>
          </p:cNvPr>
          <p:cNvSpPr>
            <a:spLocks noGrp="1"/>
          </p:cNvSpPr>
          <p:nvPr>
            <p:ph type="title"/>
          </p:nvPr>
        </p:nvSpPr>
        <p:spPr/>
        <p:txBody>
          <a:bodyPr/>
          <a:lstStyle/>
          <a:p>
            <a:pPr algn="ctr"/>
            <a:r>
              <a:rPr lang="en-IN" dirty="0"/>
              <a:t>Sales Vs Budget</a:t>
            </a:r>
          </a:p>
        </p:txBody>
      </p:sp>
      <p:pic>
        <p:nvPicPr>
          <p:cNvPr id="4" name="Picture 3">
            <a:extLst>
              <a:ext uri="{FF2B5EF4-FFF2-40B4-BE49-F238E27FC236}">
                <a16:creationId xmlns:a16="http://schemas.microsoft.com/office/drawing/2014/main" id="{E4EC9EBB-AD85-D559-DC40-C12110500D00}"/>
              </a:ext>
            </a:extLst>
          </p:cNvPr>
          <p:cNvPicPr>
            <a:picLocks noChangeAspect="1"/>
          </p:cNvPicPr>
          <p:nvPr/>
        </p:nvPicPr>
        <p:blipFill rotWithShape="1">
          <a:blip r:embed="rId2"/>
          <a:srcRect l="4522" t="24393" r="43109" b="12076"/>
          <a:stretch/>
        </p:blipFill>
        <p:spPr>
          <a:xfrm>
            <a:off x="829340" y="1254642"/>
            <a:ext cx="4309730" cy="3267739"/>
          </a:xfrm>
          <a:prstGeom prst="rect">
            <a:avLst/>
          </a:prstGeom>
        </p:spPr>
      </p:pic>
      <p:sp>
        <p:nvSpPr>
          <p:cNvPr id="5" name="TextBox 4">
            <a:extLst>
              <a:ext uri="{FF2B5EF4-FFF2-40B4-BE49-F238E27FC236}">
                <a16:creationId xmlns:a16="http://schemas.microsoft.com/office/drawing/2014/main" id="{1E4FB1F0-32B0-5520-0CFD-45D97C60F005}"/>
              </a:ext>
            </a:extLst>
          </p:cNvPr>
          <p:cNvSpPr txBox="1"/>
          <p:nvPr/>
        </p:nvSpPr>
        <p:spPr>
          <a:xfrm>
            <a:off x="5486399" y="1467293"/>
            <a:ext cx="3225209" cy="2677656"/>
          </a:xfrm>
          <a:prstGeom prst="rect">
            <a:avLst/>
          </a:prstGeom>
          <a:noFill/>
        </p:spPr>
        <p:txBody>
          <a:bodyPr wrap="square" rtlCol="0">
            <a:spAutoFit/>
          </a:bodyPr>
          <a:lstStyle/>
          <a:p>
            <a:pPr marL="285750" indent="-285750">
              <a:buFont typeface="Arial" panose="020B0604020202020204" pitchFamily="34" charset="0"/>
              <a:buChar char="•"/>
            </a:pPr>
            <a:r>
              <a:rPr lang="en-US" b="1"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This analysis helps organizations to evaluate their financial performance by identifying the variance between the actual sales and the budgeted sales. </a:t>
            </a:r>
          </a:p>
          <a:p>
            <a:endParaRPr lang="en-US" b="1" i="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b="1" i="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A positive variance indicates that actual sales have exceeded the budgeted sales, while a negative variance indicates that actual sales have fallen short of the budgeted sales. </a:t>
            </a:r>
            <a:endParaRPr lang="en-IN"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51483662"/>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18000">
              <a:schemeClr val="accent4"/>
            </a:gs>
            <a:gs pos="100000">
              <a:schemeClr val="lt1"/>
            </a:gs>
          </a:gsLst>
          <a:lin ang="0" scaled="0"/>
        </a:gradFill>
        <a:effectLst/>
      </p:bgPr>
    </p:bg>
    <p:spTree>
      <p:nvGrpSpPr>
        <p:cNvPr id="1" name="Shape 554"/>
        <p:cNvGrpSpPr/>
        <p:nvPr/>
      </p:nvGrpSpPr>
      <p:grpSpPr>
        <a:xfrm>
          <a:off x="0" y="0"/>
          <a:ext cx="0" cy="0"/>
          <a:chOff x="0" y="0"/>
          <a:chExt cx="0" cy="0"/>
        </a:xfrm>
      </p:grpSpPr>
      <p:sp>
        <p:nvSpPr>
          <p:cNvPr id="555" name="Google Shape;555;p39"/>
          <p:cNvSpPr/>
          <p:nvPr/>
        </p:nvSpPr>
        <p:spPr>
          <a:xfrm>
            <a:off x="-744876" y="3643161"/>
            <a:ext cx="2351295" cy="2351295"/>
          </a:xfrm>
          <a:custGeom>
            <a:avLst/>
            <a:gdLst/>
            <a:ahLst/>
            <a:cxnLst/>
            <a:rect l="l" t="t" r="r" b="b"/>
            <a:pathLst>
              <a:path w="60097" h="60097" extrusionOk="0">
                <a:moveTo>
                  <a:pt x="0" y="28904"/>
                </a:moveTo>
                <a:cubicBezTo>
                  <a:pt x="0" y="40601"/>
                  <a:pt x="7042" y="51144"/>
                  <a:pt x="17844" y="55620"/>
                </a:cubicBezTo>
                <a:cubicBezTo>
                  <a:pt x="28646" y="60096"/>
                  <a:pt x="41079" y="57629"/>
                  <a:pt x="49354" y="49354"/>
                </a:cubicBezTo>
                <a:cubicBezTo>
                  <a:pt x="57630" y="41079"/>
                  <a:pt x="60096" y="28646"/>
                  <a:pt x="55620" y="17844"/>
                </a:cubicBezTo>
                <a:cubicBezTo>
                  <a:pt x="51144" y="7042"/>
                  <a:pt x="40601" y="0"/>
                  <a:pt x="28904" y="0"/>
                </a:cubicBezTo>
                <a:cubicBezTo>
                  <a:pt x="12950" y="0"/>
                  <a:pt x="0" y="12930"/>
                  <a:pt x="0" y="28904"/>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56" name="Google Shape;556;p39"/>
          <p:cNvSpPr/>
          <p:nvPr/>
        </p:nvSpPr>
        <p:spPr>
          <a:xfrm>
            <a:off x="130651" y="3295746"/>
            <a:ext cx="743285" cy="742470"/>
          </a:xfrm>
          <a:custGeom>
            <a:avLst/>
            <a:gdLst/>
            <a:ahLst/>
            <a:cxnLst/>
            <a:rect l="l" t="t" r="r" b="b"/>
            <a:pathLst>
              <a:path w="17327" h="17308" extrusionOk="0">
                <a:moveTo>
                  <a:pt x="0" y="8316"/>
                </a:moveTo>
                <a:cubicBezTo>
                  <a:pt x="0" y="11678"/>
                  <a:pt x="2029" y="14721"/>
                  <a:pt x="5132" y="16014"/>
                </a:cubicBezTo>
                <a:cubicBezTo>
                  <a:pt x="8256" y="17307"/>
                  <a:pt x="11836" y="16591"/>
                  <a:pt x="14223" y="14224"/>
                </a:cubicBezTo>
                <a:cubicBezTo>
                  <a:pt x="16610" y="11837"/>
                  <a:pt x="17327" y="8256"/>
                  <a:pt x="16034" y="5133"/>
                </a:cubicBezTo>
                <a:cubicBezTo>
                  <a:pt x="14741" y="2030"/>
                  <a:pt x="11697" y="1"/>
                  <a:pt x="8335" y="1"/>
                </a:cubicBezTo>
                <a:cubicBezTo>
                  <a:pt x="3740" y="1"/>
                  <a:pt x="20" y="3721"/>
                  <a:pt x="0" y="8316"/>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p:cNvSpPr txBox="1">
            <a:spLocks noGrp="1"/>
          </p:cNvSpPr>
          <p:nvPr>
            <p:ph type="title" idx="21"/>
          </p:nvPr>
        </p:nvSpPr>
        <p:spPr>
          <a:xfrm rot="-228258">
            <a:off x="497705" y="2063693"/>
            <a:ext cx="2572769" cy="106282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Key KPI’s</a:t>
            </a:r>
            <a:endParaRPr sz="3000" dirty="0"/>
          </a:p>
        </p:txBody>
      </p:sp>
      <p:sp>
        <p:nvSpPr>
          <p:cNvPr id="576" name="Google Shape;576;p39"/>
          <p:cNvSpPr/>
          <p:nvPr/>
        </p:nvSpPr>
        <p:spPr>
          <a:xfrm>
            <a:off x="895515" y="2819799"/>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p:cNvSpPr/>
          <p:nvPr/>
        </p:nvSpPr>
        <p:spPr>
          <a:xfrm>
            <a:off x="1805355" y="788987"/>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p:cNvSpPr/>
          <p:nvPr/>
        </p:nvSpPr>
        <p:spPr>
          <a:xfrm>
            <a:off x="1286201" y="4226138"/>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p:cNvSpPr/>
          <p:nvPr/>
        </p:nvSpPr>
        <p:spPr>
          <a:xfrm>
            <a:off x="1410030" y="3449407"/>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0" name="Google Shape;580;p39"/>
          <p:cNvPicPr preferRelativeResize="0"/>
          <p:nvPr/>
        </p:nvPicPr>
        <p:blipFill>
          <a:blip r:embed="rId3">
            <a:alphaModFix/>
          </a:blip>
          <a:stretch>
            <a:fillRect/>
          </a:stretch>
        </p:blipFill>
        <p:spPr>
          <a:xfrm>
            <a:off x="1950800" y="3868200"/>
            <a:ext cx="743300" cy="572749"/>
          </a:xfrm>
          <a:prstGeom prst="rect">
            <a:avLst/>
          </a:prstGeom>
          <a:noFill/>
          <a:ln>
            <a:noFill/>
          </a:ln>
        </p:spPr>
      </p:pic>
      <p:sp>
        <p:nvSpPr>
          <p:cNvPr id="581" name="Google Shape;581;p39"/>
          <p:cNvSpPr/>
          <p:nvPr/>
        </p:nvSpPr>
        <p:spPr>
          <a:xfrm rot="-5241287">
            <a:off x="1178611" y="357268"/>
            <a:ext cx="1482079" cy="1482079"/>
          </a:xfrm>
          <a:prstGeom prst="blockArc">
            <a:avLst>
              <a:gd name="adj1" fmla="val 10800000"/>
              <a:gd name="adj2" fmla="val 21269535"/>
              <a:gd name="adj3" fmla="val 6224"/>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p:cNvSpPr/>
          <p:nvPr/>
        </p:nvSpPr>
        <p:spPr>
          <a:xfrm>
            <a:off x="2329061" y="583715"/>
            <a:ext cx="365036" cy="287999"/>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3B16AE5F-EEE3-C342-C733-9BDB42D75B43}"/>
              </a:ext>
            </a:extLst>
          </p:cNvPr>
          <p:cNvSpPr txBox="1"/>
          <p:nvPr/>
        </p:nvSpPr>
        <p:spPr>
          <a:xfrm>
            <a:off x="3549529" y="866101"/>
            <a:ext cx="2351296" cy="3754874"/>
          </a:xfrm>
          <a:prstGeom prst="rect">
            <a:avLst/>
          </a:prstGeom>
          <a:noFill/>
        </p:spPr>
        <p:txBody>
          <a:bodyPr wrap="square" rtlCol="0">
            <a:spAutoFit/>
          </a:bodyPr>
          <a:lstStyle/>
          <a:p>
            <a:pPr marL="171450" indent="-171450" algn="just">
              <a:buFont typeface="Wingdings" panose="05000000000000000000" pitchFamily="2" charset="2"/>
              <a:buChar char="q"/>
            </a:pPr>
            <a:r>
              <a:rPr lang="en-US" sz="1400" b="1" dirty="0">
                <a:solidFill>
                  <a:schemeClr val="tx1"/>
                </a:solidFill>
                <a:latin typeface="Bahnschrift" panose="020B0502040204020203" pitchFamily="34" charset="0"/>
              </a:rPr>
              <a:t> Total Sales</a:t>
            </a:r>
          </a:p>
          <a:p>
            <a:pPr marL="171450" indent="-171450" algn="just">
              <a:lnSpc>
                <a:spcPct val="150000"/>
              </a:lnSpc>
              <a:buFont typeface="Wingdings" panose="05000000000000000000" pitchFamily="2" charset="2"/>
              <a:buChar char="q"/>
            </a:pPr>
            <a:r>
              <a:rPr lang="en-US" sz="1400" b="1" dirty="0">
                <a:solidFill>
                  <a:schemeClr val="tx1"/>
                </a:solidFill>
                <a:latin typeface="Bahnschrift" panose="020B0502040204020203" pitchFamily="34" charset="0"/>
              </a:rPr>
              <a:t> Store Wise Sales</a:t>
            </a:r>
          </a:p>
          <a:p>
            <a:pPr marL="171450" indent="-171450" algn="just">
              <a:lnSpc>
                <a:spcPct val="150000"/>
              </a:lnSpc>
              <a:buFont typeface="Wingdings" panose="05000000000000000000" pitchFamily="2" charset="2"/>
              <a:buChar char="q"/>
            </a:pPr>
            <a:r>
              <a:rPr lang="en-US" sz="1400" b="1" dirty="0">
                <a:solidFill>
                  <a:schemeClr val="tx1"/>
                </a:solidFill>
                <a:latin typeface="Bahnschrift" panose="020B0502040204020203" pitchFamily="34" charset="0"/>
              </a:rPr>
              <a:t> Sales Growth </a:t>
            </a:r>
          </a:p>
          <a:p>
            <a:pPr marL="171450" indent="-171450" algn="just">
              <a:lnSpc>
                <a:spcPct val="150000"/>
              </a:lnSpc>
              <a:buFont typeface="Wingdings" panose="05000000000000000000" pitchFamily="2" charset="2"/>
              <a:buChar char="q"/>
            </a:pPr>
            <a:r>
              <a:rPr lang="en-US" sz="1400" b="1" dirty="0">
                <a:solidFill>
                  <a:schemeClr val="tx1"/>
                </a:solidFill>
                <a:latin typeface="Bahnschrift" panose="020B0502040204020203" pitchFamily="34" charset="0"/>
              </a:rPr>
              <a:t> Daily Sales Trend</a:t>
            </a:r>
          </a:p>
          <a:p>
            <a:pPr marL="171450" indent="-171450" algn="just">
              <a:lnSpc>
                <a:spcPct val="150000"/>
              </a:lnSpc>
              <a:buFont typeface="Wingdings" panose="05000000000000000000" pitchFamily="2" charset="2"/>
              <a:buChar char="q"/>
            </a:pPr>
            <a:r>
              <a:rPr lang="en-US" sz="1400" b="1" dirty="0">
                <a:solidFill>
                  <a:schemeClr val="tx1"/>
                </a:solidFill>
                <a:latin typeface="Bahnschrift" panose="020B0502040204020203" pitchFamily="34" charset="0"/>
              </a:rPr>
              <a:t> Brand Wise Sales</a:t>
            </a:r>
          </a:p>
          <a:p>
            <a:pPr marL="171450" indent="-171450" algn="just">
              <a:lnSpc>
                <a:spcPct val="150000"/>
              </a:lnSpc>
              <a:buFont typeface="Wingdings" panose="05000000000000000000" pitchFamily="2" charset="2"/>
              <a:buChar char="q"/>
            </a:pPr>
            <a:r>
              <a:rPr lang="en-US" sz="1400" b="1" dirty="0">
                <a:solidFill>
                  <a:schemeClr val="tx1"/>
                </a:solidFill>
                <a:latin typeface="Bahnschrift" panose="020B0502040204020203" pitchFamily="34" charset="0"/>
              </a:rPr>
              <a:t> AM wise Sales </a:t>
            </a:r>
          </a:p>
          <a:p>
            <a:pPr marL="171450" indent="-171450" algn="just">
              <a:lnSpc>
                <a:spcPct val="150000"/>
              </a:lnSpc>
              <a:buFont typeface="Wingdings" panose="05000000000000000000" pitchFamily="2" charset="2"/>
              <a:buChar char="q"/>
            </a:pPr>
            <a:r>
              <a:rPr lang="en-US" sz="1400" b="1" dirty="0">
                <a:solidFill>
                  <a:schemeClr val="tx1"/>
                </a:solidFill>
                <a:latin typeface="Bahnschrift" panose="020B0502040204020203" pitchFamily="34" charset="0"/>
              </a:rPr>
              <a:t> Sales Vs Budget</a:t>
            </a:r>
          </a:p>
          <a:p>
            <a:pPr marL="171450" indent="-171450" algn="just">
              <a:lnSpc>
                <a:spcPct val="150000"/>
              </a:lnSpc>
              <a:buFont typeface="Wingdings" panose="05000000000000000000" pitchFamily="2" charset="2"/>
              <a:buChar char="q"/>
            </a:pPr>
            <a:r>
              <a:rPr lang="en-US" sz="1400" b="1" dirty="0">
                <a:solidFill>
                  <a:schemeClr val="tx1"/>
                </a:solidFill>
                <a:latin typeface="Bahnschrift" panose="020B0502040204020203" pitchFamily="34" charset="0"/>
              </a:rPr>
              <a:t> Model Wise Sales </a:t>
            </a:r>
          </a:p>
          <a:p>
            <a:pPr marL="171450" indent="-171450" algn="just">
              <a:lnSpc>
                <a:spcPct val="150000"/>
              </a:lnSpc>
              <a:buFont typeface="Wingdings" panose="05000000000000000000" pitchFamily="2" charset="2"/>
              <a:buChar char="q"/>
            </a:pPr>
            <a:r>
              <a:rPr lang="en-US" sz="1400" b="1" dirty="0">
                <a:solidFill>
                  <a:schemeClr val="tx1"/>
                </a:solidFill>
                <a:latin typeface="Bahnschrift" panose="020B0502040204020203" pitchFamily="34" charset="0"/>
              </a:rPr>
              <a:t> Sales Comparison</a:t>
            </a:r>
          </a:p>
          <a:p>
            <a:pPr marL="171450" indent="-171450" algn="just">
              <a:lnSpc>
                <a:spcPct val="150000"/>
              </a:lnSpc>
              <a:buFont typeface="Wingdings" panose="05000000000000000000" pitchFamily="2" charset="2"/>
              <a:buChar char="q"/>
            </a:pPr>
            <a:r>
              <a:rPr lang="en-US" sz="1400" b="1" dirty="0">
                <a:solidFill>
                  <a:schemeClr val="tx1"/>
                </a:solidFill>
                <a:latin typeface="Bahnschrift" panose="020B0502040204020203" pitchFamily="34" charset="0"/>
              </a:rPr>
              <a:t> Product Wise Sales </a:t>
            </a:r>
          </a:p>
          <a:p>
            <a:pPr marL="171450" indent="-171450" algn="just">
              <a:lnSpc>
                <a:spcPct val="150000"/>
              </a:lnSpc>
              <a:buFont typeface="Wingdings" panose="05000000000000000000" pitchFamily="2" charset="2"/>
              <a:buChar char="q"/>
            </a:pPr>
            <a:endParaRPr lang="en-US" sz="1400" b="1" dirty="0">
              <a:solidFill>
                <a:schemeClr val="tx1"/>
              </a:solidFill>
              <a:latin typeface="Bahnschrift" panose="020B0502040204020203" pitchFamily="34" charset="0"/>
            </a:endParaRPr>
          </a:p>
          <a:p>
            <a:endParaRPr lang="en-IN" b="1" dirty="0">
              <a:solidFill>
                <a:schemeClr val="tx1"/>
              </a:solidFill>
              <a:latin typeface="Bahnschrift" panose="020B0502040204020203" pitchFamily="34" charset="0"/>
            </a:endParaRPr>
          </a:p>
        </p:txBody>
      </p:sp>
      <p:pic>
        <p:nvPicPr>
          <p:cNvPr id="3074" name="Picture 2" descr="Fast-Moving Consumer Goods (FMCG) - Overview, Examples, Jobs">
            <a:extLst>
              <a:ext uri="{FF2B5EF4-FFF2-40B4-BE49-F238E27FC236}">
                <a16:creationId xmlns:a16="http://schemas.microsoft.com/office/drawing/2014/main" id="{ECDD0C95-7922-64F6-23E4-AECA21D57B5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639" t="256" r="24019" b="5035"/>
          <a:stretch/>
        </p:blipFill>
        <p:spPr bwMode="auto">
          <a:xfrm>
            <a:off x="5855699" y="0"/>
            <a:ext cx="3288301" cy="51371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barn(inVertical)">
                                      <p:cBhvr>
                                        <p:cTn id="7" dur="250"/>
                                        <p:tgtEl>
                                          <p:spTgt spid="3074"/>
                                        </p:tgtEl>
                                      </p:cBhvr>
                                    </p:animEffect>
                                  </p:childTnLst>
                                </p:cTn>
                              </p:par>
                            </p:childTnLst>
                          </p:cTn>
                        </p:par>
                        <p:par>
                          <p:cTn id="8" fill="hold">
                            <p:stCondLst>
                              <p:cond delay="250"/>
                            </p:stCondLst>
                            <p:childTnLst>
                              <p:par>
                                <p:cTn id="9" presetID="22" presetClass="entr" presetSubtype="4"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down)">
                                      <p:cBhvr>
                                        <p:cTn id="11"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37000">
              <a:schemeClr val="accent4"/>
            </a:gs>
            <a:gs pos="100000">
              <a:srgbClr val="E7286F"/>
            </a:gs>
          </a:gsLst>
          <a:lin ang="5400700" scaled="0"/>
        </a:gradFill>
        <a:effectLst/>
      </p:bgPr>
    </p:bg>
    <p:spTree>
      <p:nvGrpSpPr>
        <p:cNvPr id="1" name="Shape 1452"/>
        <p:cNvGrpSpPr/>
        <p:nvPr/>
      </p:nvGrpSpPr>
      <p:grpSpPr>
        <a:xfrm>
          <a:off x="0" y="0"/>
          <a:ext cx="0" cy="0"/>
          <a:chOff x="0" y="0"/>
          <a:chExt cx="0" cy="0"/>
        </a:xfrm>
      </p:grpSpPr>
      <p:grpSp>
        <p:nvGrpSpPr>
          <p:cNvPr id="1453" name="Google Shape;1453;p71"/>
          <p:cNvGrpSpPr/>
          <p:nvPr/>
        </p:nvGrpSpPr>
        <p:grpSpPr>
          <a:xfrm rot="10800000" flipH="1">
            <a:off x="976248" y="2415409"/>
            <a:ext cx="2003279" cy="2004175"/>
            <a:chOff x="1695925" y="408125"/>
            <a:chExt cx="1174875" cy="1175400"/>
          </a:xfrm>
        </p:grpSpPr>
        <p:sp>
          <p:nvSpPr>
            <p:cNvPr id="1454" name="Google Shape;1454;p71"/>
            <p:cNvSpPr/>
            <p:nvPr/>
          </p:nvSpPr>
          <p:spPr>
            <a:xfrm>
              <a:off x="1695925" y="408125"/>
              <a:ext cx="1174875" cy="1175400"/>
            </a:xfrm>
            <a:custGeom>
              <a:avLst/>
              <a:gdLst/>
              <a:ahLst/>
              <a:cxnLst/>
              <a:rect l="l" t="t" r="r" b="b"/>
              <a:pathLst>
                <a:path w="46995" h="47016" extrusionOk="0">
                  <a:moveTo>
                    <a:pt x="21824" y="1423"/>
                  </a:moveTo>
                  <a:cubicBezTo>
                    <a:pt x="22744" y="2323"/>
                    <a:pt x="24230" y="2323"/>
                    <a:pt x="25150" y="1423"/>
                  </a:cubicBezTo>
                  <a:lnTo>
                    <a:pt x="25673" y="900"/>
                  </a:lnTo>
                  <a:cubicBezTo>
                    <a:pt x="26594" y="0"/>
                    <a:pt x="27808" y="188"/>
                    <a:pt x="28394" y="1339"/>
                  </a:cubicBezTo>
                  <a:lnTo>
                    <a:pt x="28728" y="1988"/>
                  </a:lnTo>
                  <a:cubicBezTo>
                    <a:pt x="29335" y="3118"/>
                    <a:pt x="30737" y="3578"/>
                    <a:pt x="31888" y="3013"/>
                  </a:cubicBezTo>
                  <a:lnTo>
                    <a:pt x="32557" y="2678"/>
                  </a:lnTo>
                  <a:cubicBezTo>
                    <a:pt x="33708" y="2113"/>
                    <a:pt x="34817" y="2678"/>
                    <a:pt x="35026" y="3955"/>
                  </a:cubicBezTo>
                  <a:lnTo>
                    <a:pt x="35131" y="4666"/>
                  </a:lnTo>
                  <a:cubicBezTo>
                    <a:pt x="35361" y="5942"/>
                    <a:pt x="36554" y="6800"/>
                    <a:pt x="37830" y="6612"/>
                  </a:cubicBezTo>
                  <a:lnTo>
                    <a:pt x="38542" y="6507"/>
                  </a:lnTo>
                  <a:cubicBezTo>
                    <a:pt x="39818" y="6319"/>
                    <a:pt x="40697" y="7198"/>
                    <a:pt x="40487" y="8453"/>
                  </a:cubicBezTo>
                  <a:lnTo>
                    <a:pt x="40383" y="9165"/>
                  </a:lnTo>
                  <a:cubicBezTo>
                    <a:pt x="40194" y="10462"/>
                    <a:pt x="41073" y="11655"/>
                    <a:pt x="42329" y="11864"/>
                  </a:cubicBezTo>
                  <a:lnTo>
                    <a:pt x="43061" y="11989"/>
                  </a:lnTo>
                  <a:cubicBezTo>
                    <a:pt x="44337" y="12199"/>
                    <a:pt x="44881" y="13287"/>
                    <a:pt x="44316" y="14458"/>
                  </a:cubicBezTo>
                  <a:lnTo>
                    <a:pt x="43982" y="15107"/>
                  </a:lnTo>
                  <a:cubicBezTo>
                    <a:pt x="43417" y="16258"/>
                    <a:pt x="43877" y="17660"/>
                    <a:pt x="45028" y="18266"/>
                  </a:cubicBezTo>
                  <a:lnTo>
                    <a:pt x="45656" y="18601"/>
                  </a:lnTo>
                  <a:cubicBezTo>
                    <a:pt x="46806" y="19187"/>
                    <a:pt x="46995" y="20422"/>
                    <a:pt x="46095" y="21321"/>
                  </a:cubicBezTo>
                  <a:lnTo>
                    <a:pt x="45593" y="21844"/>
                  </a:lnTo>
                  <a:cubicBezTo>
                    <a:pt x="44693" y="22786"/>
                    <a:pt x="44693" y="24251"/>
                    <a:pt x="45593" y="25171"/>
                  </a:cubicBezTo>
                  <a:lnTo>
                    <a:pt x="46095" y="25694"/>
                  </a:lnTo>
                  <a:cubicBezTo>
                    <a:pt x="46995" y="26615"/>
                    <a:pt x="46806" y="27850"/>
                    <a:pt x="45656" y="28435"/>
                  </a:cubicBezTo>
                  <a:lnTo>
                    <a:pt x="45028" y="28770"/>
                  </a:lnTo>
                  <a:cubicBezTo>
                    <a:pt x="43877" y="29356"/>
                    <a:pt x="43417" y="30758"/>
                    <a:pt x="43982" y="31909"/>
                  </a:cubicBezTo>
                  <a:lnTo>
                    <a:pt x="44316" y="32557"/>
                  </a:lnTo>
                  <a:cubicBezTo>
                    <a:pt x="44881" y="33708"/>
                    <a:pt x="44316" y="34817"/>
                    <a:pt x="43061" y="35026"/>
                  </a:cubicBezTo>
                  <a:lnTo>
                    <a:pt x="42329" y="35152"/>
                  </a:lnTo>
                  <a:cubicBezTo>
                    <a:pt x="41052" y="35361"/>
                    <a:pt x="40194" y="36554"/>
                    <a:pt x="40383" y="37830"/>
                  </a:cubicBezTo>
                  <a:lnTo>
                    <a:pt x="40487" y="38562"/>
                  </a:lnTo>
                  <a:cubicBezTo>
                    <a:pt x="40676" y="39818"/>
                    <a:pt x="39797" y="40697"/>
                    <a:pt x="38542" y="40508"/>
                  </a:cubicBezTo>
                  <a:lnTo>
                    <a:pt x="37809" y="40404"/>
                  </a:lnTo>
                  <a:cubicBezTo>
                    <a:pt x="36533" y="40215"/>
                    <a:pt x="35340" y="41073"/>
                    <a:pt x="35131" y="42350"/>
                  </a:cubicBezTo>
                  <a:lnTo>
                    <a:pt x="35005" y="43082"/>
                  </a:lnTo>
                  <a:cubicBezTo>
                    <a:pt x="34796" y="44337"/>
                    <a:pt x="33708" y="44902"/>
                    <a:pt x="32536" y="44337"/>
                  </a:cubicBezTo>
                  <a:lnTo>
                    <a:pt x="31888" y="44003"/>
                  </a:lnTo>
                  <a:cubicBezTo>
                    <a:pt x="30737" y="43438"/>
                    <a:pt x="29335" y="43898"/>
                    <a:pt x="28728" y="45028"/>
                  </a:cubicBezTo>
                  <a:lnTo>
                    <a:pt x="28394" y="45676"/>
                  </a:lnTo>
                  <a:cubicBezTo>
                    <a:pt x="27808" y="46827"/>
                    <a:pt x="26573" y="47016"/>
                    <a:pt x="25653" y="46116"/>
                  </a:cubicBezTo>
                  <a:lnTo>
                    <a:pt x="25129" y="45593"/>
                  </a:lnTo>
                  <a:cubicBezTo>
                    <a:pt x="24209" y="44693"/>
                    <a:pt x="22744" y="44693"/>
                    <a:pt x="21824" y="45593"/>
                  </a:cubicBezTo>
                  <a:lnTo>
                    <a:pt x="21300" y="46116"/>
                  </a:lnTo>
                  <a:cubicBezTo>
                    <a:pt x="20380" y="47016"/>
                    <a:pt x="19145" y="46827"/>
                    <a:pt x="18559" y="45676"/>
                  </a:cubicBezTo>
                  <a:lnTo>
                    <a:pt x="18225" y="45028"/>
                  </a:lnTo>
                  <a:cubicBezTo>
                    <a:pt x="17639" y="43898"/>
                    <a:pt x="16258" y="43459"/>
                    <a:pt x="15107" y="44003"/>
                  </a:cubicBezTo>
                  <a:lnTo>
                    <a:pt x="14438" y="44337"/>
                  </a:lnTo>
                  <a:cubicBezTo>
                    <a:pt x="13287" y="44902"/>
                    <a:pt x="12178" y="44337"/>
                    <a:pt x="11969" y="43061"/>
                  </a:cubicBezTo>
                  <a:lnTo>
                    <a:pt x="11864" y="42350"/>
                  </a:lnTo>
                  <a:cubicBezTo>
                    <a:pt x="11634" y="41073"/>
                    <a:pt x="10441" y="40215"/>
                    <a:pt x="9165" y="40404"/>
                  </a:cubicBezTo>
                  <a:lnTo>
                    <a:pt x="8453" y="40508"/>
                  </a:lnTo>
                  <a:cubicBezTo>
                    <a:pt x="7177" y="40697"/>
                    <a:pt x="6298" y="39818"/>
                    <a:pt x="6507" y="38562"/>
                  </a:cubicBezTo>
                  <a:lnTo>
                    <a:pt x="6612" y="37830"/>
                  </a:lnTo>
                  <a:cubicBezTo>
                    <a:pt x="6800" y="36554"/>
                    <a:pt x="5922" y="35361"/>
                    <a:pt x="4666" y="35152"/>
                  </a:cubicBezTo>
                  <a:lnTo>
                    <a:pt x="3934" y="35026"/>
                  </a:lnTo>
                  <a:cubicBezTo>
                    <a:pt x="2658" y="34817"/>
                    <a:pt x="2114" y="33729"/>
                    <a:pt x="2678" y="32557"/>
                  </a:cubicBezTo>
                  <a:lnTo>
                    <a:pt x="2992" y="31909"/>
                  </a:lnTo>
                  <a:cubicBezTo>
                    <a:pt x="3578" y="30737"/>
                    <a:pt x="3118" y="29335"/>
                    <a:pt x="1967" y="28749"/>
                  </a:cubicBezTo>
                  <a:lnTo>
                    <a:pt x="1318" y="28414"/>
                  </a:lnTo>
                  <a:cubicBezTo>
                    <a:pt x="189" y="27829"/>
                    <a:pt x="0" y="26594"/>
                    <a:pt x="900" y="25673"/>
                  </a:cubicBezTo>
                  <a:lnTo>
                    <a:pt x="1402" y="25150"/>
                  </a:lnTo>
                  <a:cubicBezTo>
                    <a:pt x="2302" y="24230"/>
                    <a:pt x="2302" y="22765"/>
                    <a:pt x="1402" y="21844"/>
                  </a:cubicBezTo>
                  <a:lnTo>
                    <a:pt x="900" y="21321"/>
                  </a:lnTo>
                  <a:cubicBezTo>
                    <a:pt x="0" y="20401"/>
                    <a:pt x="189" y="19166"/>
                    <a:pt x="1318" y="18580"/>
                  </a:cubicBezTo>
                  <a:lnTo>
                    <a:pt x="1967" y="18246"/>
                  </a:lnTo>
                  <a:cubicBezTo>
                    <a:pt x="3118" y="17660"/>
                    <a:pt x="3578" y="16258"/>
                    <a:pt x="2992" y="15086"/>
                  </a:cubicBezTo>
                  <a:lnTo>
                    <a:pt x="2678" y="14437"/>
                  </a:lnTo>
                  <a:cubicBezTo>
                    <a:pt x="2093" y="13287"/>
                    <a:pt x="2678" y="12178"/>
                    <a:pt x="3934" y="11968"/>
                  </a:cubicBezTo>
                  <a:lnTo>
                    <a:pt x="4666" y="11843"/>
                  </a:lnTo>
                  <a:cubicBezTo>
                    <a:pt x="5922" y="11634"/>
                    <a:pt x="6800" y="10441"/>
                    <a:pt x="6612" y="9165"/>
                  </a:cubicBezTo>
                  <a:lnTo>
                    <a:pt x="6487" y="8432"/>
                  </a:lnTo>
                  <a:cubicBezTo>
                    <a:pt x="6298" y="7177"/>
                    <a:pt x="7177" y="6298"/>
                    <a:pt x="8453" y="6486"/>
                  </a:cubicBezTo>
                  <a:lnTo>
                    <a:pt x="9165" y="6591"/>
                  </a:lnTo>
                  <a:cubicBezTo>
                    <a:pt x="10441" y="6779"/>
                    <a:pt x="11634" y="5922"/>
                    <a:pt x="11864" y="4645"/>
                  </a:cubicBezTo>
                  <a:lnTo>
                    <a:pt x="11969" y="3934"/>
                  </a:lnTo>
                  <a:cubicBezTo>
                    <a:pt x="12178" y="2657"/>
                    <a:pt x="13287" y="2093"/>
                    <a:pt x="14438" y="2657"/>
                  </a:cubicBezTo>
                  <a:lnTo>
                    <a:pt x="15107" y="3013"/>
                  </a:lnTo>
                  <a:cubicBezTo>
                    <a:pt x="16258" y="3578"/>
                    <a:pt x="17660" y="3118"/>
                    <a:pt x="18267" y="1988"/>
                  </a:cubicBezTo>
                  <a:lnTo>
                    <a:pt x="18580" y="1339"/>
                  </a:lnTo>
                  <a:cubicBezTo>
                    <a:pt x="19187" y="188"/>
                    <a:pt x="20422" y="0"/>
                    <a:pt x="21321" y="900"/>
                  </a:cubicBezTo>
                  <a:close/>
                </a:path>
              </a:pathLst>
            </a:custGeom>
            <a:gradFill>
              <a:gsLst>
                <a:gs pos="0">
                  <a:srgbClr val="FF6543">
                    <a:alpha val="69019"/>
                  </a:srgbClr>
                </a:gs>
                <a:gs pos="37000">
                  <a:srgbClr val="FF6543">
                    <a:alpha val="60000"/>
                  </a:srgbClr>
                </a:gs>
                <a:gs pos="100000">
                  <a:srgbClr val="E7286F">
                    <a:alpha val="70588"/>
                  </a:srgbClr>
                </a:gs>
              </a:gsLst>
              <a:lin ang="0" scaled="0"/>
            </a:gradFill>
            <a:ln>
              <a:noFill/>
            </a:ln>
            <a:effectLst>
              <a:outerShdw blurRad="371475" dist="57150" dir="5400000" algn="bl" rotWithShape="0">
                <a:schemeClr val="accent6">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1"/>
            <p:cNvSpPr/>
            <p:nvPr/>
          </p:nvSpPr>
          <p:spPr>
            <a:xfrm>
              <a:off x="1742475" y="457800"/>
              <a:ext cx="1093800" cy="1076025"/>
            </a:xfrm>
            <a:custGeom>
              <a:avLst/>
              <a:gdLst/>
              <a:ahLst/>
              <a:cxnLst/>
              <a:rect l="l" t="t" r="r" b="b"/>
              <a:pathLst>
                <a:path w="43752" h="43041" extrusionOk="0">
                  <a:moveTo>
                    <a:pt x="25025" y="43041"/>
                  </a:moveTo>
                  <a:cubicBezTo>
                    <a:pt x="24523" y="43020"/>
                    <a:pt x="24042" y="42811"/>
                    <a:pt x="23707" y="42434"/>
                  </a:cubicBezTo>
                  <a:lnTo>
                    <a:pt x="23226" y="41974"/>
                  </a:lnTo>
                  <a:cubicBezTo>
                    <a:pt x="22472" y="41241"/>
                    <a:pt x="21280" y="41241"/>
                    <a:pt x="20526" y="41974"/>
                  </a:cubicBezTo>
                  <a:lnTo>
                    <a:pt x="20066" y="42434"/>
                  </a:lnTo>
                  <a:cubicBezTo>
                    <a:pt x="19710" y="42811"/>
                    <a:pt x="19229" y="43020"/>
                    <a:pt x="18727" y="43041"/>
                  </a:cubicBezTo>
                  <a:cubicBezTo>
                    <a:pt x="18057" y="42999"/>
                    <a:pt x="17451" y="42601"/>
                    <a:pt x="17158" y="41995"/>
                  </a:cubicBezTo>
                  <a:lnTo>
                    <a:pt x="16865" y="41388"/>
                  </a:lnTo>
                  <a:cubicBezTo>
                    <a:pt x="16530" y="40760"/>
                    <a:pt x="15861" y="40342"/>
                    <a:pt x="15149" y="40342"/>
                  </a:cubicBezTo>
                  <a:cubicBezTo>
                    <a:pt x="14856" y="40342"/>
                    <a:pt x="14563" y="40425"/>
                    <a:pt x="14291" y="40551"/>
                  </a:cubicBezTo>
                  <a:lnTo>
                    <a:pt x="13684" y="40844"/>
                  </a:lnTo>
                  <a:cubicBezTo>
                    <a:pt x="13412" y="41011"/>
                    <a:pt x="13078" y="41074"/>
                    <a:pt x="12764" y="41095"/>
                  </a:cubicBezTo>
                  <a:cubicBezTo>
                    <a:pt x="11885" y="41095"/>
                    <a:pt x="11215" y="40467"/>
                    <a:pt x="11069" y="39526"/>
                  </a:cubicBezTo>
                  <a:lnTo>
                    <a:pt x="10964" y="38856"/>
                  </a:lnTo>
                  <a:cubicBezTo>
                    <a:pt x="10797" y="37915"/>
                    <a:pt x="10002" y="37245"/>
                    <a:pt x="9060" y="37245"/>
                  </a:cubicBezTo>
                  <a:cubicBezTo>
                    <a:pt x="8956" y="37245"/>
                    <a:pt x="8851" y="37245"/>
                    <a:pt x="8767" y="37266"/>
                  </a:cubicBezTo>
                  <a:lnTo>
                    <a:pt x="8119" y="37370"/>
                  </a:lnTo>
                  <a:cubicBezTo>
                    <a:pt x="7491" y="37496"/>
                    <a:pt x="6842" y="37287"/>
                    <a:pt x="6403" y="36826"/>
                  </a:cubicBezTo>
                  <a:cubicBezTo>
                    <a:pt x="6068" y="36387"/>
                    <a:pt x="5922" y="35822"/>
                    <a:pt x="6026" y="35299"/>
                  </a:cubicBezTo>
                  <a:lnTo>
                    <a:pt x="6131" y="34630"/>
                  </a:lnTo>
                  <a:cubicBezTo>
                    <a:pt x="6278" y="33604"/>
                    <a:pt x="5587" y="32621"/>
                    <a:pt x="4562" y="32453"/>
                  </a:cubicBezTo>
                  <a:lnTo>
                    <a:pt x="3892" y="32349"/>
                  </a:lnTo>
                  <a:cubicBezTo>
                    <a:pt x="2637" y="32223"/>
                    <a:pt x="1904" y="30821"/>
                    <a:pt x="2553" y="29733"/>
                  </a:cubicBezTo>
                  <a:lnTo>
                    <a:pt x="2867" y="29127"/>
                  </a:lnTo>
                  <a:cubicBezTo>
                    <a:pt x="3327" y="28185"/>
                    <a:pt x="2951" y="27055"/>
                    <a:pt x="2030" y="26553"/>
                  </a:cubicBezTo>
                  <a:lnTo>
                    <a:pt x="1423" y="26260"/>
                  </a:lnTo>
                  <a:cubicBezTo>
                    <a:pt x="252" y="25758"/>
                    <a:pt x="0" y="24189"/>
                    <a:pt x="963" y="23352"/>
                  </a:cubicBezTo>
                  <a:lnTo>
                    <a:pt x="1444" y="22891"/>
                  </a:lnTo>
                  <a:cubicBezTo>
                    <a:pt x="2176" y="22138"/>
                    <a:pt x="2176" y="20925"/>
                    <a:pt x="1444" y="20192"/>
                  </a:cubicBezTo>
                  <a:lnTo>
                    <a:pt x="963" y="19711"/>
                  </a:lnTo>
                  <a:cubicBezTo>
                    <a:pt x="0" y="18874"/>
                    <a:pt x="252" y="17305"/>
                    <a:pt x="1423" y="16803"/>
                  </a:cubicBezTo>
                  <a:lnTo>
                    <a:pt x="2030" y="16510"/>
                  </a:lnTo>
                  <a:cubicBezTo>
                    <a:pt x="2951" y="16028"/>
                    <a:pt x="3327" y="14878"/>
                    <a:pt x="2867" y="13936"/>
                  </a:cubicBezTo>
                  <a:lnTo>
                    <a:pt x="2553" y="13329"/>
                  </a:lnTo>
                  <a:cubicBezTo>
                    <a:pt x="1904" y="12241"/>
                    <a:pt x="2637" y="10839"/>
                    <a:pt x="3892" y="10714"/>
                  </a:cubicBezTo>
                  <a:lnTo>
                    <a:pt x="4562" y="10609"/>
                  </a:lnTo>
                  <a:cubicBezTo>
                    <a:pt x="5587" y="10421"/>
                    <a:pt x="6278" y="9458"/>
                    <a:pt x="6131" y="8433"/>
                  </a:cubicBezTo>
                  <a:lnTo>
                    <a:pt x="6026" y="7764"/>
                  </a:lnTo>
                  <a:cubicBezTo>
                    <a:pt x="5922" y="7240"/>
                    <a:pt x="6068" y="6676"/>
                    <a:pt x="6403" y="6257"/>
                  </a:cubicBezTo>
                  <a:cubicBezTo>
                    <a:pt x="6842" y="5776"/>
                    <a:pt x="7491" y="5567"/>
                    <a:pt x="8098" y="5692"/>
                  </a:cubicBezTo>
                  <a:lnTo>
                    <a:pt x="8767" y="5797"/>
                  </a:lnTo>
                  <a:cubicBezTo>
                    <a:pt x="8851" y="5818"/>
                    <a:pt x="8956" y="5818"/>
                    <a:pt x="9060" y="5818"/>
                  </a:cubicBezTo>
                  <a:cubicBezTo>
                    <a:pt x="9981" y="5818"/>
                    <a:pt x="10776" y="5127"/>
                    <a:pt x="10943" y="4207"/>
                  </a:cubicBezTo>
                  <a:lnTo>
                    <a:pt x="11048" y="3558"/>
                  </a:lnTo>
                  <a:cubicBezTo>
                    <a:pt x="11215" y="2595"/>
                    <a:pt x="11885" y="1989"/>
                    <a:pt x="12743" y="1989"/>
                  </a:cubicBezTo>
                  <a:cubicBezTo>
                    <a:pt x="13078" y="1989"/>
                    <a:pt x="13392" y="2072"/>
                    <a:pt x="13684" y="2219"/>
                  </a:cubicBezTo>
                  <a:lnTo>
                    <a:pt x="14291" y="2491"/>
                  </a:lnTo>
                  <a:cubicBezTo>
                    <a:pt x="14542" y="2616"/>
                    <a:pt x="14835" y="2679"/>
                    <a:pt x="15128" y="2679"/>
                  </a:cubicBezTo>
                  <a:cubicBezTo>
                    <a:pt x="15861" y="2679"/>
                    <a:pt x="16509" y="2282"/>
                    <a:pt x="16844" y="1633"/>
                  </a:cubicBezTo>
                  <a:lnTo>
                    <a:pt x="17158" y="1068"/>
                  </a:lnTo>
                  <a:cubicBezTo>
                    <a:pt x="17451" y="440"/>
                    <a:pt x="18057" y="43"/>
                    <a:pt x="18727" y="22"/>
                  </a:cubicBezTo>
                  <a:cubicBezTo>
                    <a:pt x="19229" y="22"/>
                    <a:pt x="19710" y="252"/>
                    <a:pt x="20066" y="608"/>
                  </a:cubicBezTo>
                  <a:lnTo>
                    <a:pt x="20526" y="1068"/>
                  </a:lnTo>
                  <a:cubicBezTo>
                    <a:pt x="21280" y="1800"/>
                    <a:pt x="22472" y="1800"/>
                    <a:pt x="23226" y="1068"/>
                  </a:cubicBezTo>
                  <a:lnTo>
                    <a:pt x="23707" y="608"/>
                  </a:lnTo>
                  <a:cubicBezTo>
                    <a:pt x="24042" y="231"/>
                    <a:pt x="24523" y="22"/>
                    <a:pt x="25025" y="1"/>
                  </a:cubicBezTo>
                  <a:cubicBezTo>
                    <a:pt x="25716" y="22"/>
                    <a:pt x="26322" y="440"/>
                    <a:pt x="26594" y="1047"/>
                  </a:cubicBezTo>
                  <a:lnTo>
                    <a:pt x="26908" y="1654"/>
                  </a:lnTo>
                  <a:cubicBezTo>
                    <a:pt x="27243" y="2282"/>
                    <a:pt x="27892" y="2700"/>
                    <a:pt x="28624" y="2700"/>
                  </a:cubicBezTo>
                  <a:cubicBezTo>
                    <a:pt x="28917" y="2700"/>
                    <a:pt x="29210" y="2616"/>
                    <a:pt x="29461" y="2491"/>
                  </a:cubicBezTo>
                  <a:lnTo>
                    <a:pt x="30089" y="2198"/>
                  </a:lnTo>
                  <a:cubicBezTo>
                    <a:pt x="30361" y="2051"/>
                    <a:pt x="30674" y="1968"/>
                    <a:pt x="31009" y="1968"/>
                  </a:cubicBezTo>
                  <a:cubicBezTo>
                    <a:pt x="31888" y="1968"/>
                    <a:pt x="32558" y="2575"/>
                    <a:pt x="32704" y="3537"/>
                  </a:cubicBezTo>
                  <a:lnTo>
                    <a:pt x="32809" y="4207"/>
                  </a:lnTo>
                  <a:cubicBezTo>
                    <a:pt x="32976" y="5127"/>
                    <a:pt x="33771" y="5797"/>
                    <a:pt x="34713" y="5797"/>
                  </a:cubicBezTo>
                  <a:cubicBezTo>
                    <a:pt x="34796" y="5797"/>
                    <a:pt x="34901" y="5797"/>
                    <a:pt x="35006" y="5776"/>
                  </a:cubicBezTo>
                  <a:lnTo>
                    <a:pt x="35654" y="5671"/>
                  </a:lnTo>
                  <a:cubicBezTo>
                    <a:pt x="36282" y="5546"/>
                    <a:pt x="36910" y="5755"/>
                    <a:pt x="37349" y="6236"/>
                  </a:cubicBezTo>
                  <a:cubicBezTo>
                    <a:pt x="37684" y="6655"/>
                    <a:pt x="37830" y="7220"/>
                    <a:pt x="37726" y="7764"/>
                  </a:cubicBezTo>
                  <a:lnTo>
                    <a:pt x="37621" y="8412"/>
                  </a:lnTo>
                  <a:cubicBezTo>
                    <a:pt x="37475" y="9437"/>
                    <a:pt x="38165" y="10421"/>
                    <a:pt x="39190" y="10588"/>
                  </a:cubicBezTo>
                  <a:lnTo>
                    <a:pt x="39860" y="10714"/>
                  </a:lnTo>
                  <a:cubicBezTo>
                    <a:pt x="41136" y="10818"/>
                    <a:pt x="41848" y="12220"/>
                    <a:pt x="41199" y="13329"/>
                  </a:cubicBezTo>
                  <a:lnTo>
                    <a:pt x="40906" y="13915"/>
                  </a:lnTo>
                  <a:cubicBezTo>
                    <a:pt x="40425" y="14857"/>
                    <a:pt x="40801" y="16007"/>
                    <a:pt x="41743" y="16489"/>
                  </a:cubicBezTo>
                  <a:lnTo>
                    <a:pt x="42329" y="16803"/>
                  </a:lnTo>
                  <a:cubicBezTo>
                    <a:pt x="43501" y="17284"/>
                    <a:pt x="43752" y="18853"/>
                    <a:pt x="42789" y="19711"/>
                  </a:cubicBezTo>
                  <a:lnTo>
                    <a:pt x="42329" y="20171"/>
                  </a:lnTo>
                  <a:cubicBezTo>
                    <a:pt x="41597" y="20925"/>
                    <a:pt x="41597" y="22117"/>
                    <a:pt x="42329" y="22870"/>
                  </a:cubicBezTo>
                  <a:lnTo>
                    <a:pt x="42789" y="23331"/>
                  </a:lnTo>
                  <a:cubicBezTo>
                    <a:pt x="43752" y="24189"/>
                    <a:pt x="43501" y="25737"/>
                    <a:pt x="42329" y="26239"/>
                  </a:cubicBezTo>
                  <a:lnTo>
                    <a:pt x="41743" y="26553"/>
                  </a:lnTo>
                  <a:cubicBezTo>
                    <a:pt x="40801" y="27034"/>
                    <a:pt x="40446" y="28185"/>
                    <a:pt x="40906" y="29106"/>
                  </a:cubicBezTo>
                  <a:lnTo>
                    <a:pt x="41199" y="29712"/>
                  </a:lnTo>
                  <a:cubicBezTo>
                    <a:pt x="41848" y="30821"/>
                    <a:pt x="41136" y="32202"/>
                    <a:pt x="39860" y="32328"/>
                  </a:cubicBezTo>
                  <a:lnTo>
                    <a:pt x="39211" y="32433"/>
                  </a:lnTo>
                  <a:cubicBezTo>
                    <a:pt x="38165" y="32621"/>
                    <a:pt x="37475" y="33583"/>
                    <a:pt x="37642" y="34630"/>
                  </a:cubicBezTo>
                  <a:lnTo>
                    <a:pt x="37726" y="35278"/>
                  </a:lnTo>
                  <a:cubicBezTo>
                    <a:pt x="37830" y="35822"/>
                    <a:pt x="37705" y="36366"/>
                    <a:pt x="37349" y="36806"/>
                  </a:cubicBezTo>
                  <a:cubicBezTo>
                    <a:pt x="36931" y="37266"/>
                    <a:pt x="36282" y="37475"/>
                    <a:pt x="35654" y="37350"/>
                  </a:cubicBezTo>
                  <a:lnTo>
                    <a:pt x="35006" y="37266"/>
                  </a:lnTo>
                  <a:cubicBezTo>
                    <a:pt x="34901" y="37245"/>
                    <a:pt x="34817" y="37224"/>
                    <a:pt x="34713" y="37224"/>
                  </a:cubicBezTo>
                  <a:cubicBezTo>
                    <a:pt x="33771" y="37245"/>
                    <a:pt x="32976" y="37915"/>
                    <a:pt x="32809" y="38835"/>
                  </a:cubicBezTo>
                  <a:lnTo>
                    <a:pt x="32704" y="39505"/>
                  </a:lnTo>
                  <a:cubicBezTo>
                    <a:pt x="32558" y="40446"/>
                    <a:pt x="31888" y="41074"/>
                    <a:pt x="31009" y="41074"/>
                  </a:cubicBezTo>
                  <a:cubicBezTo>
                    <a:pt x="30695" y="41074"/>
                    <a:pt x="30382" y="40990"/>
                    <a:pt x="30089" y="40844"/>
                  </a:cubicBezTo>
                  <a:lnTo>
                    <a:pt x="29482" y="40530"/>
                  </a:lnTo>
                  <a:cubicBezTo>
                    <a:pt x="29231" y="40404"/>
                    <a:pt x="28938" y="40342"/>
                    <a:pt x="28645" y="40342"/>
                  </a:cubicBezTo>
                  <a:cubicBezTo>
                    <a:pt x="27913" y="40342"/>
                    <a:pt x="27243" y="40739"/>
                    <a:pt x="26929" y="41388"/>
                  </a:cubicBezTo>
                  <a:lnTo>
                    <a:pt x="26615" y="41974"/>
                  </a:lnTo>
                  <a:cubicBezTo>
                    <a:pt x="26322" y="42601"/>
                    <a:pt x="25716" y="42999"/>
                    <a:pt x="25025" y="43041"/>
                  </a:cubicBezTo>
                  <a:close/>
                  <a:moveTo>
                    <a:pt x="21887" y="40928"/>
                  </a:moveTo>
                  <a:cubicBezTo>
                    <a:pt x="22514" y="40907"/>
                    <a:pt x="23121" y="41158"/>
                    <a:pt x="23581" y="41618"/>
                  </a:cubicBezTo>
                  <a:lnTo>
                    <a:pt x="24063" y="42078"/>
                  </a:lnTo>
                  <a:cubicBezTo>
                    <a:pt x="24314" y="42350"/>
                    <a:pt x="24669" y="42518"/>
                    <a:pt x="25025" y="42539"/>
                  </a:cubicBezTo>
                  <a:cubicBezTo>
                    <a:pt x="25527" y="42518"/>
                    <a:pt x="25967" y="42204"/>
                    <a:pt x="26155" y="41744"/>
                  </a:cubicBezTo>
                  <a:lnTo>
                    <a:pt x="26469" y="41179"/>
                  </a:lnTo>
                  <a:cubicBezTo>
                    <a:pt x="27076" y="40007"/>
                    <a:pt x="28519" y="39526"/>
                    <a:pt x="29712" y="40132"/>
                  </a:cubicBezTo>
                  <a:lnTo>
                    <a:pt x="30298" y="40425"/>
                  </a:lnTo>
                  <a:cubicBezTo>
                    <a:pt x="30528" y="40530"/>
                    <a:pt x="30758" y="40593"/>
                    <a:pt x="31009" y="40593"/>
                  </a:cubicBezTo>
                  <a:cubicBezTo>
                    <a:pt x="31637" y="40593"/>
                    <a:pt x="32097" y="40153"/>
                    <a:pt x="32202" y="39442"/>
                  </a:cubicBezTo>
                  <a:lnTo>
                    <a:pt x="32327" y="38793"/>
                  </a:lnTo>
                  <a:cubicBezTo>
                    <a:pt x="32537" y="37475"/>
                    <a:pt x="33771" y="36575"/>
                    <a:pt x="35068" y="36785"/>
                  </a:cubicBezTo>
                  <a:lnTo>
                    <a:pt x="35717" y="36889"/>
                  </a:lnTo>
                  <a:cubicBezTo>
                    <a:pt x="36177" y="36994"/>
                    <a:pt x="36659" y="36847"/>
                    <a:pt x="36972" y="36513"/>
                  </a:cubicBezTo>
                  <a:cubicBezTo>
                    <a:pt x="37224" y="36178"/>
                    <a:pt x="37307" y="35780"/>
                    <a:pt x="37224" y="35383"/>
                  </a:cubicBezTo>
                  <a:lnTo>
                    <a:pt x="37140" y="34734"/>
                  </a:lnTo>
                  <a:cubicBezTo>
                    <a:pt x="36931" y="33416"/>
                    <a:pt x="37809" y="32181"/>
                    <a:pt x="39128" y="31951"/>
                  </a:cubicBezTo>
                  <a:lnTo>
                    <a:pt x="39797" y="31847"/>
                  </a:lnTo>
                  <a:cubicBezTo>
                    <a:pt x="40739" y="31784"/>
                    <a:pt x="41262" y="30738"/>
                    <a:pt x="40760" y="29943"/>
                  </a:cubicBezTo>
                  <a:lnTo>
                    <a:pt x="40467" y="29336"/>
                  </a:lnTo>
                  <a:cubicBezTo>
                    <a:pt x="39881" y="28164"/>
                    <a:pt x="40341" y="26720"/>
                    <a:pt x="41513" y="26114"/>
                  </a:cubicBezTo>
                  <a:lnTo>
                    <a:pt x="42099" y="25800"/>
                  </a:lnTo>
                  <a:cubicBezTo>
                    <a:pt x="42978" y="25444"/>
                    <a:pt x="43166" y="24293"/>
                    <a:pt x="42434" y="23686"/>
                  </a:cubicBezTo>
                  <a:lnTo>
                    <a:pt x="41973" y="23226"/>
                  </a:lnTo>
                  <a:cubicBezTo>
                    <a:pt x="41032" y="22285"/>
                    <a:pt x="41032" y="20757"/>
                    <a:pt x="41973" y="19816"/>
                  </a:cubicBezTo>
                  <a:lnTo>
                    <a:pt x="42434" y="19355"/>
                  </a:lnTo>
                  <a:cubicBezTo>
                    <a:pt x="43166" y="18748"/>
                    <a:pt x="42978" y="17577"/>
                    <a:pt x="42099" y="17242"/>
                  </a:cubicBezTo>
                  <a:lnTo>
                    <a:pt x="41513" y="16928"/>
                  </a:lnTo>
                  <a:cubicBezTo>
                    <a:pt x="40341" y="16321"/>
                    <a:pt x="39881" y="14878"/>
                    <a:pt x="40467" y="13706"/>
                  </a:cubicBezTo>
                  <a:lnTo>
                    <a:pt x="40760" y="13099"/>
                  </a:lnTo>
                  <a:cubicBezTo>
                    <a:pt x="41262" y="12304"/>
                    <a:pt x="40739" y="11258"/>
                    <a:pt x="39797" y="11195"/>
                  </a:cubicBezTo>
                  <a:lnTo>
                    <a:pt x="39128" y="11090"/>
                  </a:lnTo>
                  <a:cubicBezTo>
                    <a:pt x="37830" y="10881"/>
                    <a:pt x="36931" y="9647"/>
                    <a:pt x="37140" y="8349"/>
                  </a:cubicBezTo>
                  <a:lnTo>
                    <a:pt x="37224" y="7680"/>
                  </a:lnTo>
                  <a:cubicBezTo>
                    <a:pt x="37307" y="7282"/>
                    <a:pt x="37224" y="6885"/>
                    <a:pt x="36972" y="6550"/>
                  </a:cubicBezTo>
                  <a:cubicBezTo>
                    <a:pt x="36659" y="6215"/>
                    <a:pt x="36177" y="6069"/>
                    <a:pt x="35738" y="6173"/>
                  </a:cubicBezTo>
                  <a:lnTo>
                    <a:pt x="35068" y="6278"/>
                  </a:lnTo>
                  <a:cubicBezTo>
                    <a:pt x="33771" y="6466"/>
                    <a:pt x="32537" y="5588"/>
                    <a:pt x="32327" y="4269"/>
                  </a:cubicBezTo>
                  <a:lnTo>
                    <a:pt x="32223" y="3621"/>
                  </a:lnTo>
                  <a:cubicBezTo>
                    <a:pt x="32097" y="2909"/>
                    <a:pt x="31637" y="2470"/>
                    <a:pt x="31030" y="2470"/>
                  </a:cubicBezTo>
                  <a:cubicBezTo>
                    <a:pt x="30779" y="2470"/>
                    <a:pt x="30528" y="2533"/>
                    <a:pt x="30319" y="2637"/>
                  </a:cubicBezTo>
                  <a:lnTo>
                    <a:pt x="29712" y="2930"/>
                  </a:lnTo>
                  <a:cubicBezTo>
                    <a:pt x="29377" y="3098"/>
                    <a:pt x="29021" y="3202"/>
                    <a:pt x="28645" y="3202"/>
                  </a:cubicBezTo>
                  <a:cubicBezTo>
                    <a:pt x="27724" y="3202"/>
                    <a:pt x="26887" y="2700"/>
                    <a:pt x="26469" y="1884"/>
                  </a:cubicBezTo>
                  <a:lnTo>
                    <a:pt x="26176" y="1298"/>
                  </a:lnTo>
                  <a:cubicBezTo>
                    <a:pt x="25967" y="838"/>
                    <a:pt x="25527" y="545"/>
                    <a:pt x="25046" y="524"/>
                  </a:cubicBezTo>
                  <a:cubicBezTo>
                    <a:pt x="24669" y="524"/>
                    <a:pt x="24314" y="691"/>
                    <a:pt x="24063" y="963"/>
                  </a:cubicBezTo>
                  <a:lnTo>
                    <a:pt x="23581" y="1424"/>
                  </a:lnTo>
                  <a:cubicBezTo>
                    <a:pt x="22640" y="2344"/>
                    <a:pt x="21133" y="2344"/>
                    <a:pt x="20192" y="1424"/>
                  </a:cubicBezTo>
                  <a:lnTo>
                    <a:pt x="19710" y="942"/>
                  </a:lnTo>
                  <a:cubicBezTo>
                    <a:pt x="19459" y="670"/>
                    <a:pt x="19104" y="524"/>
                    <a:pt x="18727" y="503"/>
                  </a:cubicBezTo>
                  <a:cubicBezTo>
                    <a:pt x="18225" y="545"/>
                    <a:pt x="17785" y="838"/>
                    <a:pt x="17597" y="1298"/>
                  </a:cubicBezTo>
                  <a:lnTo>
                    <a:pt x="17304" y="1884"/>
                  </a:lnTo>
                  <a:cubicBezTo>
                    <a:pt x="16886" y="2700"/>
                    <a:pt x="16049" y="3202"/>
                    <a:pt x="15128" y="3202"/>
                  </a:cubicBezTo>
                  <a:cubicBezTo>
                    <a:pt x="14752" y="3181"/>
                    <a:pt x="14396" y="3098"/>
                    <a:pt x="14061" y="2930"/>
                  </a:cubicBezTo>
                  <a:lnTo>
                    <a:pt x="13454" y="2637"/>
                  </a:lnTo>
                  <a:cubicBezTo>
                    <a:pt x="13245" y="2512"/>
                    <a:pt x="12994" y="2449"/>
                    <a:pt x="12764" y="2449"/>
                  </a:cubicBezTo>
                  <a:cubicBezTo>
                    <a:pt x="12136" y="2449"/>
                    <a:pt x="11676" y="2888"/>
                    <a:pt x="11550" y="3600"/>
                  </a:cubicBezTo>
                  <a:lnTo>
                    <a:pt x="11446" y="4269"/>
                  </a:lnTo>
                  <a:cubicBezTo>
                    <a:pt x="11236" y="5567"/>
                    <a:pt x="10002" y="6466"/>
                    <a:pt x="8684" y="6257"/>
                  </a:cubicBezTo>
                  <a:lnTo>
                    <a:pt x="8035" y="6173"/>
                  </a:lnTo>
                  <a:cubicBezTo>
                    <a:pt x="7575" y="6069"/>
                    <a:pt x="7114" y="6215"/>
                    <a:pt x="6801" y="6550"/>
                  </a:cubicBezTo>
                  <a:cubicBezTo>
                    <a:pt x="6550" y="6864"/>
                    <a:pt x="6445" y="7282"/>
                    <a:pt x="6529" y="7659"/>
                  </a:cubicBezTo>
                  <a:lnTo>
                    <a:pt x="6633" y="8329"/>
                  </a:lnTo>
                  <a:cubicBezTo>
                    <a:pt x="6842" y="9647"/>
                    <a:pt x="5943" y="10881"/>
                    <a:pt x="4645" y="11090"/>
                  </a:cubicBezTo>
                  <a:lnTo>
                    <a:pt x="3976" y="11195"/>
                  </a:lnTo>
                  <a:cubicBezTo>
                    <a:pt x="3034" y="11258"/>
                    <a:pt x="2490" y="12304"/>
                    <a:pt x="2992" y="13099"/>
                  </a:cubicBezTo>
                  <a:lnTo>
                    <a:pt x="3306" y="13706"/>
                  </a:lnTo>
                  <a:cubicBezTo>
                    <a:pt x="3892" y="14899"/>
                    <a:pt x="3411" y="16321"/>
                    <a:pt x="2260" y="16949"/>
                  </a:cubicBezTo>
                  <a:lnTo>
                    <a:pt x="1653" y="17242"/>
                  </a:lnTo>
                  <a:cubicBezTo>
                    <a:pt x="775" y="17598"/>
                    <a:pt x="586" y="18748"/>
                    <a:pt x="1319" y="19355"/>
                  </a:cubicBezTo>
                  <a:lnTo>
                    <a:pt x="1800" y="19837"/>
                  </a:lnTo>
                  <a:cubicBezTo>
                    <a:pt x="2720" y="20778"/>
                    <a:pt x="2720" y="22285"/>
                    <a:pt x="1800" y="23226"/>
                  </a:cubicBezTo>
                  <a:lnTo>
                    <a:pt x="1319" y="23707"/>
                  </a:lnTo>
                  <a:cubicBezTo>
                    <a:pt x="586" y="24293"/>
                    <a:pt x="775" y="25465"/>
                    <a:pt x="1653" y="25800"/>
                  </a:cubicBezTo>
                  <a:lnTo>
                    <a:pt x="2260" y="26114"/>
                  </a:lnTo>
                  <a:cubicBezTo>
                    <a:pt x="3411" y="26720"/>
                    <a:pt x="3892" y="28164"/>
                    <a:pt x="3306" y="29336"/>
                  </a:cubicBezTo>
                  <a:lnTo>
                    <a:pt x="2992" y="29943"/>
                  </a:lnTo>
                  <a:cubicBezTo>
                    <a:pt x="2490" y="30738"/>
                    <a:pt x="3034" y="31784"/>
                    <a:pt x="3976" y="31847"/>
                  </a:cubicBezTo>
                  <a:lnTo>
                    <a:pt x="4625" y="31951"/>
                  </a:lnTo>
                  <a:cubicBezTo>
                    <a:pt x="5943" y="32181"/>
                    <a:pt x="6822" y="33395"/>
                    <a:pt x="6633" y="34713"/>
                  </a:cubicBezTo>
                  <a:lnTo>
                    <a:pt x="6529" y="35362"/>
                  </a:lnTo>
                  <a:cubicBezTo>
                    <a:pt x="6445" y="35759"/>
                    <a:pt x="6550" y="36178"/>
                    <a:pt x="6801" y="36492"/>
                  </a:cubicBezTo>
                  <a:cubicBezTo>
                    <a:pt x="7114" y="36826"/>
                    <a:pt x="7575" y="36973"/>
                    <a:pt x="8035" y="36868"/>
                  </a:cubicBezTo>
                  <a:lnTo>
                    <a:pt x="8684" y="36764"/>
                  </a:lnTo>
                  <a:cubicBezTo>
                    <a:pt x="10002" y="36575"/>
                    <a:pt x="11215" y="37454"/>
                    <a:pt x="11446" y="38772"/>
                  </a:cubicBezTo>
                  <a:lnTo>
                    <a:pt x="11550" y="39442"/>
                  </a:lnTo>
                  <a:cubicBezTo>
                    <a:pt x="11655" y="40132"/>
                    <a:pt x="12136" y="40593"/>
                    <a:pt x="12743" y="40593"/>
                  </a:cubicBezTo>
                  <a:cubicBezTo>
                    <a:pt x="12994" y="40572"/>
                    <a:pt x="13245" y="40509"/>
                    <a:pt x="13454" y="40404"/>
                  </a:cubicBezTo>
                  <a:lnTo>
                    <a:pt x="14061" y="40111"/>
                  </a:lnTo>
                  <a:cubicBezTo>
                    <a:pt x="14396" y="39923"/>
                    <a:pt x="14752" y="39839"/>
                    <a:pt x="15128" y="39839"/>
                  </a:cubicBezTo>
                  <a:cubicBezTo>
                    <a:pt x="16028" y="39839"/>
                    <a:pt x="16865" y="40342"/>
                    <a:pt x="17283" y="41158"/>
                  </a:cubicBezTo>
                  <a:lnTo>
                    <a:pt x="17597" y="41744"/>
                  </a:lnTo>
                  <a:cubicBezTo>
                    <a:pt x="17785" y="42183"/>
                    <a:pt x="18225" y="42497"/>
                    <a:pt x="18727" y="42518"/>
                  </a:cubicBezTo>
                  <a:cubicBezTo>
                    <a:pt x="19104" y="42518"/>
                    <a:pt x="19459" y="42350"/>
                    <a:pt x="19710" y="42078"/>
                  </a:cubicBezTo>
                  <a:lnTo>
                    <a:pt x="20171" y="41597"/>
                  </a:lnTo>
                  <a:cubicBezTo>
                    <a:pt x="20631" y="41158"/>
                    <a:pt x="21238" y="40907"/>
                    <a:pt x="21887" y="409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71"/>
          <p:cNvGrpSpPr/>
          <p:nvPr/>
        </p:nvGrpSpPr>
        <p:grpSpPr>
          <a:xfrm rot="10800000" flipH="1">
            <a:off x="6164473" y="2415409"/>
            <a:ext cx="2003279" cy="2004175"/>
            <a:chOff x="1695925" y="408125"/>
            <a:chExt cx="1174875" cy="1175400"/>
          </a:xfrm>
        </p:grpSpPr>
        <p:sp>
          <p:nvSpPr>
            <p:cNvPr id="1457" name="Google Shape;1457;p71"/>
            <p:cNvSpPr/>
            <p:nvPr/>
          </p:nvSpPr>
          <p:spPr>
            <a:xfrm>
              <a:off x="1695925" y="408125"/>
              <a:ext cx="1174875" cy="1175400"/>
            </a:xfrm>
            <a:custGeom>
              <a:avLst/>
              <a:gdLst/>
              <a:ahLst/>
              <a:cxnLst/>
              <a:rect l="l" t="t" r="r" b="b"/>
              <a:pathLst>
                <a:path w="46995" h="47016" extrusionOk="0">
                  <a:moveTo>
                    <a:pt x="21824" y="1423"/>
                  </a:moveTo>
                  <a:cubicBezTo>
                    <a:pt x="22744" y="2323"/>
                    <a:pt x="24230" y="2323"/>
                    <a:pt x="25150" y="1423"/>
                  </a:cubicBezTo>
                  <a:lnTo>
                    <a:pt x="25673" y="900"/>
                  </a:lnTo>
                  <a:cubicBezTo>
                    <a:pt x="26594" y="0"/>
                    <a:pt x="27808" y="188"/>
                    <a:pt x="28394" y="1339"/>
                  </a:cubicBezTo>
                  <a:lnTo>
                    <a:pt x="28728" y="1988"/>
                  </a:lnTo>
                  <a:cubicBezTo>
                    <a:pt x="29335" y="3118"/>
                    <a:pt x="30737" y="3578"/>
                    <a:pt x="31888" y="3013"/>
                  </a:cubicBezTo>
                  <a:lnTo>
                    <a:pt x="32557" y="2678"/>
                  </a:lnTo>
                  <a:cubicBezTo>
                    <a:pt x="33708" y="2113"/>
                    <a:pt x="34817" y="2678"/>
                    <a:pt x="35026" y="3955"/>
                  </a:cubicBezTo>
                  <a:lnTo>
                    <a:pt x="35131" y="4666"/>
                  </a:lnTo>
                  <a:cubicBezTo>
                    <a:pt x="35361" y="5942"/>
                    <a:pt x="36554" y="6800"/>
                    <a:pt x="37830" y="6612"/>
                  </a:cubicBezTo>
                  <a:lnTo>
                    <a:pt x="38542" y="6507"/>
                  </a:lnTo>
                  <a:cubicBezTo>
                    <a:pt x="39818" y="6319"/>
                    <a:pt x="40697" y="7198"/>
                    <a:pt x="40487" y="8453"/>
                  </a:cubicBezTo>
                  <a:lnTo>
                    <a:pt x="40383" y="9165"/>
                  </a:lnTo>
                  <a:cubicBezTo>
                    <a:pt x="40194" y="10462"/>
                    <a:pt x="41073" y="11655"/>
                    <a:pt x="42329" y="11864"/>
                  </a:cubicBezTo>
                  <a:lnTo>
                    <a:pt x="43061" y="11989"/>
                  </a:lnTo>
                  <a:cubicBezTo>
                    <a:pt x="44337" y="12199"/>
                    <a:pt x="44881" y="13287"/>
                    <a:pt x="44316" y="14458"/>
                  </a:cubicBezTo>
                  <a:lnTo>
                    <a:pt x="43982" y="15107"/>
                  </a:lnTo>
                  <a:cubicBezTo>
                    <a:pt x="43417" y="16258"/>
                    <a:pt x="43877" y="17660"/>
                    <a:pt x="45028" y="18266"/>
                  </a:cubicBezTo>
                  <a:lnTo>
                    <a:pt x="45656" y="18601"/>
                  </a:lnTo>
                  <a:cubicBezTo>
                    <a:pt x="46806" y="19187"/>
                    <a:pt x="46995" y="20422"/>
                    <a:pt x="46095" y="21321"/>
                  </a:cubicBezTo>
                  <a:lnTo>
                    <a:pt x="45593" y="21844"/>
                  </a:lnTo>
                  <a:cubicBezTo>
                    <a:pt x="44693" y="22786"/>
                    <a:pt x="44693" y="24251"/>
                    <a:pt x="45593" y="25171"/>
                  </a:cubicBezTo>
                  <a:lnTo>
                    <a:pt x="46095" y="25694"/>
                  </a:lnTo>
                  <a:cubicBezTo>
                    <a:pt x="46995" y="26615"/>
                    <a:pt x="46806" y="27850"/>
                    <a:pt x="45656" y="28435"/>
                  </a:cubicBezTo>
                  <a:lnTo>
                    <a:pt x="45028" y="28770"/>
                  </a:lnTo>
                  <a:cubicBezTo>
                    <a:pt x="43877" y="29356"/>
                    <a:pt x="43417" y="30758"/>
                    <a:pt x="43982" y="31909"/>
                  </a:cubicBezTo>
                  <a:lnTo>
                    <a:pt x="44316" y="32557"/>
                  </a:lnTo>
                  <a:cubicBezTo>
                    <a:pt x="44881" y="33708"/>
                    <a:pt x="44316" y="34817"/>
                    <a:pt x="43061" y="35026"/>
                  </a:cubicBezTo>
                  <a:lnTo>
                    <a:pt x="42329" y="35152"/>
                  </a:lnTo>
                  <a:cubicBezTo>
                    <a:pt x="41052" y="35361"/>
                    <a:pt x="40194" y="36554"/>
                    <a:pt x="40383" y="37830"/>
                  </a:cubicBezTo>
                  <a:lnTo>
                    <a:pt x="40487" y="38562"/>
                  </a:lnTo>
                  <a:cubicBezTo>
                    <a:pt x="40676" y="39818"/>
                    <a:pt x="39797" y="40697"/>
                    <a:pt x="38542" y="40508"/>
                  </a:cubicBezTo>
                  <a:lnTo>
                    <a:pt x="37809" y="40404"/>
                  </a:lnTo>
                  <a:cubicBezTo>
                    <a:pt x="36533" y="40215"/>
                    <a:pt x="35340" y="41073"/>
                    <a:pt x="35131" y="42350"/>
                  </a:cubicBezTo>
                  <a:lnTo>
                    <a:pt x="35005" y="43082"/>
                  </a:lnTo>
                  <a:cubicBezTo>
                    <a:pt x="34796" y="44337"/>
                    <a:pt x="33708" y="44902"/>
                    <a:pt x="32536" y="44337"/>
                  </a:cubicBezTo>
                  <a:lnTo>
                    <a:pt x="31888" y="44003"/>
                  </a:lnTo>
                  <a:cubicBezTo>
                    <a:pt x="30737" y="43438"/>
                    <a:pt x="29335" y="43898"/>
                    <a:pt x="28728" y="45028"/>
                  </a:cubicBezTo>
                  <a:lnTo>
                    <a:pt x="28394" y="45676"/>
                  </a:lnTo>
                  <a:cubicBezTo>
                    <a:pt x="27808" y="46827"/>
                    <a:pt x="26573" y="47016"/>
                    <a:pt x="25653" y="46116"/>
                  </a:cubicBezTo>
                  <a:lnTo>
                    <a:pt x="25129" y="45593"/>
                  </a:lnTo>
                  <a:cubicBezTo>
                    <a:pt x="24209" y="44693"/>
                    <a:pt x="22744" y="44693"/>
                    <a:pt x="21824" y="45593"/>
                  </a:cubicBezTo>
                  <a:lnTo>
                    <a:pt x="21300" y="46116"/>
                  </a:lnTo>
                  <a:cubicBezTo>
                    <a:pt x="20380" y="47016"/>
                    <a:pt x="19145" y="46827"/>
                    <a:pt x="18559" y="45676"/>
                  </a:cubicBezTo>
                  <a:lnTo>
                    <a:pt x="18225" y="45028"/>
                  </a:lnTo>
                  <a:cubicBezTo>
                    <a:pt x="17639" y="43898"/>
                    <a:pt x="16258" y="43459"/>
                    <a:pt x="15107" y="44003"/>
                  </a:cubicBezTo>
                  <a:lnTo>
                    <a:pt x="14438" y="44337"/>
                  </a:lnTo>
                  <a:cubicBezTo>
                    <a:pt x="13287" y="44902"/>
                    <a:pt x="12178" y="44337"/>
                    <a:pt x="11969" y="43061"/>
                  </a:cubicBezTo>
                  <a:lnTo>
                    <a:pt x="11864" y="42350"/>
                  </a:lnTo>
                  <a:cubicBezTo>
                    <a:pt x="11634" y="41073"/>
                    <a:pt x="10441" y="40215"/>
                    <a:pt x="9165" y="40404"/>
                  </a:cubicBezTo>
                  <a:lnTo>
                    <a:pt x="8453" y="40508"/>
                  </a:lnTo>
                  <a:cubicBezTo>
                    <a:pt x="7177" y="40697"/>
                    <a:pt x="6298" y="39818"/>
                    <a:pt x="6507" y="38562"/>
                  </a:cubicBezTo>
                  <a:lnTo>
                    <a:pt x="6612" y="37830"/>
                  </a:lnTo>
                  <a:cubicBezTo>
                    <a:pt x="6800" y="36554"/>
                    <a:pt x="5922" y="35361"/>
                    <a:pt x="4666" y="35152"/>
                  </a:cubicBezTo>
                  <a:lnTo>
                    <a:pt x="3934" y="35026"/>
                  </a:lnTo>
                  <a:cubicBezTo>
                    <a:pt x="2658" y="34817"/>
                    <a:pt x="2114" y="33729"/>
                    <a:pt x="2678" y="32557"/>
                  </a:cubicBezTo>
                  <a:lnTo>
                    <a:pt x="2992" y="31909"/>
                  </a:lnTo>
                  <a:cubicBezTo>
                    <a:pt x="3578" y="30737"/>
                    <a:pt x="3118" y="29335"/>
                    <a:pt x="1967" y="28749"/>
                  </a:cubicBezTo>
                  <a:lnTo>
                    <a:pt x="1318" y="28414"/>
                  </a:lnTo>
                  <a:cubicBezTo>
                    <a:pt x="189" y="27829"/>
                    <a:pt x="0" y="26594"/>
                    <a:pt x="900" y="25673"/>
                  </a:cubicBezTo>
                  <a:lnTo>
                    <a:pt x="1402" y="25150"/>
                  </a:lnTo>
                  <a:cubicBezTo>
                    <a:pt x="2302" y="24230"/>
                    <a:pt x="2302" y="22765"/>
                    <a:pt x="1402" y="21844"/>
                  </a:cubicBezTo>
                  <a:lnTo>
                    <a:pt x="900" y="21321"/>
                  </a:lnTo>
                  <a:cubicBezTo>
                    <a:pt x="0" y="20401"/>
                    <a:pt x="189" y="19166"/>
                    <a:pt x="1318" y="18580"/>
                  </a:cubicBezTo>
                  <a:lnTo>
                    <a:pt x="1967" y="18246"/>
                  </a:lnTo>
                  <a:cubicBezTo>
                    <a:pt x="3118" y="17660"/>
                    <a:pt x="3578" y="16258"/>
                    <a:pt x="2992" y="15086"/>
                  </a:cubicBezTo>
                  <a:lnTo>
                    <a:pt x="2678" y="14437"/>
                  </a:lnTo>
                  <a:cubicBezTo>
                    <a:pt x="2093" y="13287"/>
                    <a:pt x="2678" y="12178"/>
                    <a:pt x="3934" y="11968"/>
                  </a:cubicBezTo>
                  <a:lnTo>
                    <a:pt x="4666" y="11843"/>
                  </a:lnTo>
                  <a:cubicBezTo>
                    <a:pt x="5922" y="11634"/>
                    <a:pt x="6800" y="10441"/>
                    <a:pt x="6612" y="9165"/>
                  </a:cubicBezTo>
                  <a:lnTo>
                    <a:pt x="6487" y="8432"/>
                  </a:lnTo>
                  <a:cubicBezTo>
                    <a:pt x="6298" y="7177"/>
                    <a:pt x="7177" y="6298"/>
                    <a:pt x="8453" y="6486"/>
                  </a:cubicBezTo>
                  <a:lnTo>
                    <a:pt x="9165" y="6591"/>
                  </a:lnTo>
                  <a:cubicBezTo>
                    <a:pt x="10441" y="6779"/>
                    <a:pt x="11634" y="5922"/>
                    <a:pt x="11864" y="4645"/>
                  </a:cubicBezTo>
                  <a:lnTo>
                    <a:pt x="11969" y="3934"/>
                  </a:lnTo>
                  <a:cubicBezTo>
                    <a:pt x="12178" y="2657"/>
                    <a:pt x="13287" y="2093"/>
                    <a:pt x="14438" y="2657"/>
                  </a:cubicBezTo>
                  <a:lnTo>
                    <a:pt x="15107" y="3013"/>
                  </a:lnTo>
                  <a:cubicBezTo>
                    <a:pt x="16258" y="3578"/>
                    <a:pt x="17660" y="3118"/>
                    <a:pt x="18267" y="1988"/>
                  </a:cubicBezTo>
                  <a:lnTo>
                    <a:pt x="18580" y="1339"/>
                  </a:lnTo>
                  <a:cubicBezTo>
                    <a:pt x="19187" y="188"/>
                    <a:pt x="20422" y="0"/>
                    <a:pt x="21321" y="900"/>
                  </a:cubicBezTo>
                  <a:close/>
                </a:path>
              </a:pathLst>
            </a:custGeom>
            <a:gradFill>
              <a:gsLst>
                <a:gs pos="0">
                  <a:srgbClr val="FF6543">
                    <a:alpha val="69019"/>
                  </a:srgbClr>
                </a:gs>
                <a:gs pos="37000">
                  <a:srgbClr val="FF6543">
                    <a:alpha val="60000"/>
                  </a:srgbClr>
                </a:gs>
                <a:gs pos="100000">
                  <a:srgbClr val="E7286F">
                    <a:alpha val="70588"/>
                  </a:srgbClr>
                </a:gs>
              </a:gsLst>
              <a:lin ang="0" scaled="0"/>
            </a:gradFill>
            <a:ln>
              <a:noFill/>
            </a:ln>
            <a:effectLst>
              <a:outerShdw blurRad="371475" dist="57150" dir="5400000" algn="bl" rotWithShape="0">
                <a:schemeClr val="accent6">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1"/>
            <p:cNvSpPr/>
            <p:nvPr/>
          </p:nvSpPr>
          <p:spPr>
            <a:xfrm>
              <a:off x="1742475" y="457800"/>
              <a:ext cx="1093800" cy="1076025"/>
            </a:xfrm>
            <a:custGeom>
              <a:avLst/>
              <a:gdLst/>
              <a:ahLst/>
              <a:cxnLst/>
              <a:rect l="l" t="t" r="r" b="b"/>
              <a:pathLst>
                <a:path w="43752" h="43041" extrusionOk="0">
                  <a:moveTo>
                    <a:pt x="25025" y="43041"/>
                  </a:moveTo>
                  <a:cubicBezTo>
                    <a:pt x="24523" y="43020"/>
                    <a:pt x="24042" y="42811"/>
                    <a:pt x="23707" y="42434"/>
                  </a:cubicBezTo>
                  <a:lnTo>
                    <a:pt x="23226" y="41974"/>
                  </a:lnTo>
                  <a:cubicBezTo>
                    <a:pt x="22472" y="41241"/>
                    <a:pt x="21280" y="41241"/>
                    <a:pt x="20526" y="41974"/>
                  </a:cubicBezTo>
                  <a:lnTo>
                    <a:pt x="20066" y="42434"/>
                  </a:lnTo>
                  <a:cubicBezTo>
                    <a:pt x="19710" y="42811"/>
                    <a:pt x="19229" y="43020"/>
                    <a:pt x="18727" y="43041"/>
                  </a:cubicBezTo>
                  <a:cubicBezTo>
                    <a:pt x="18057" y="42999"/>
                    <a:pt x="17451" y="42601"/>
                    <a:pt x="17158" y="41995"/>
                  </a:cubicBezTo>
                  <a:lnTo>
                    <a:pt x="16865" y="41388"/>
                  </a:lnTo>
                  <a:cubicBezTo>
                    <a:pt x="16530" y="40760"/>
                    <a:pt x="15861" y="40342"/>
                    <a:pt x="15149" y="40342"/>
                  </a:cubicBezTo>
                  <a:cubicBezTo>
                    <a:pt x="14856" y="40342"/>
                    <a:pt x="14563" y="40425"/>
                    <a:pt x="14291" y="40551"/>
                  </a:cubicBezTo>
                  <a:lnTo>
                    <a:pt x="13684" y="40844"/>
                  </a:lnTo>
                  <a:cubicBezTo>
                    <a:pt x="13412" y="41011"/>
                    <a:pt x="13078" y="41074"/>
                    <a:pt x="12764" y="41095"/>
                  </a:cubicBezTo>
                  <a:cubicBezTo>
                    <a:pt x="11885" y="41095"/>
                    <a:pt x="11215" y="40467"/>
                    <a:pt x="11069" y="39526"/>
                  </a:cubicBezTo>
                  <a:lnTo>
                    <a:pt x="10964" y="38856"/>
                  </a:lnTo>
                  <a:cubicBezTo>
                    <a:pt x="10797" y="37915"/>
                    <a:pt x="10002" y="37245"/>
                    <a:pt x="9060" y="37245"/>
                  </a:cubicBezTo>
                  <a:cubicBezTo>
                    <a:pt x="8956" y="37245"/>
                    <a:pt x="8851" y="37245"/>
                    <a:pt x="8767" y="37266"/>
                  </a:cubicBezTo>
                  <a:lnTo>
                    <a:pt x="8119" y="37370"/>
                  </a:lnTo>
                  <a:cubicBezTo>
                    <a:pt x="7491" y="37496"/>
                    <a:pt x="6842" y="37287"/>
                    <a:pt x="6403" y="36826"/>
                  </a:cubicBezTo>
                  <a:cubicBezTo>
                    <a:pt x="6068" y="36387"/>
                    <a:pt x="5922" y="35822"/>
                    <a:pt x="6026" y="35299"/>
                  </a:cubicBezTo>
                  <a:lnTo>
                    <a:pt x="6131" y="34630"/>
                  </a:lnTo>
                  <a:cubicBezTo>
                    <a:pt x="6278" y="33604"/>
                    <a:pt x="5587" y="32621"/>
                    <a:pt x="4562" y="32453"/>
                  </a:cubicBezTo>
                  <a:lnTo>
                    <a:pt x="3892" y="32349"/>
                  </a:lnTo>
                  <a:cubicBezTo>
                    <a:pt x="2637" y="32223"/>
                    <a:pt x="1904" y="30821"/>
                    <a:pt x="2553" y="29733"/>
                  </a:cubicBezTo>
                  <a:lnTo>
                    <a:pt x="2867" y="29127"/>
                  </a:lnTo>
                  <a:cubicBezTo>
                    <a:pt x="3327" y="28185"/>
                    <a:pt x="2951" y="27055"/>
                    <a:pt x="2030" y="26553"/>
                  </a:cubicBezTo>
                  <a:lnTo>
                    <a:pt x="1423" y="26260"/>
                  </a:lnTo>
                  <a:cubicBezTo>
                    <a:pt x="252" y="25758"/>
                    <a:pt x="0" y="24189"/>
                    <a:pt x="963" y="23352"/>
                  </a:cubicBezTo>
                  <a:lnTo>
                    <a:pt x="1444" y="22891"/>
                  </a:lnTo>
                  <a:cubicBezTo>
                    <a:pt x="2176" y="22138"/>
                    <a:pt x="2176" y="20925"/>
                    <a:pt x="1444" y="20192"/>
                  </a:cubicBezTo>
                  <a:lnTo>
                    <a:pt x="963" y="19711"/>
                  </a:lnTo>
                  <a:cubicBezTo>
                    <a:pt x="0" y="18874"/>
                    <a:pt x="252" y="17305"/>
                    <a:pt x="1423" y="16803"/>
                  </a:cubicBezTo>
                  <a:lnTo>
                    <a:pt x="2030" y="16510"/>
                  </a:lnTo>
                  <a:cubicBezTo>
                    <a:pt x="2951" y="16028"/>
                    <a:pt x="3327" y="14878"/>
                    <a:pt x="2867" y="13936"/>
                  </a:cubicBezTo>
                  <a:lnTo>
                    <a:pt x="2553" y="13329"/>
                  </a:lnTo>
                  <a:cubicBezTo>
                    <a:pt x="1904" y="12241"/>
                    <a:pt x="2637" y="10839"/>
                    <a:pt x="3892" y="10714"/>
                  </a:cubicBezTo>
                  <a:lnTo>
                    <a:pt x="4562" y="10609"/>
                  </a:lnTo>
                  <a:cubicBezTo>
                    <a:pt x="5587" y="10421"/>
                    <a:pt x="6278" y="9458"/>
                    <a:pt x="6131" y="8433"/>
                  </a:cubicBezTo>
                  <a:lnTo>
                    <a:pt x="6026" y="7764"/>
                  </a:lnTo>
                  <a:cubicBezTo>
                    <a:pt x="5922" y="7240"/>
                    <a:pt x="6068" y="6676"/>
                    <a:pt x="6403" y="6257"/>
                  </a:cubicBezTo>
                  <a:cubicBezTo>
                    <a:pt x="6842" y="5776"/>
                    <a:pt x="7491" y="5567"/>
                    <a:pt x="8098" y="5692"/>
                  </a:cubicBezTo>
                  <a:lnTo>
                    <a:pt x="8767" y="5797"/>
                  </a:lnTo>
                  <a:cubicBezTo>
                    <a:pt x="8851" y="5818"/>
                    <a:pt x="8956" y="5818"/>
                    <a:pt x="9060" y="5818"/>
                  </a:cubicBezTo>
                  <a:cubicBezTo>
                    <a:pt x="9981" y="5818"/>
                    <a:pt x="10776" y="5127"/>
                    <a:pt x="10943" y="4207"/>
                  </a:cubicBezTo>
                  <a:lnTo>
                    <a:pt x="11048" y="3558"/>
                  </a:lnTo>
                  <a:cubicBezTo>
                    <a:pt x="11215" y="2595"/>
                    <a:pt x="11885" y="1989"/>
                    <a:pt x="12743" y="1989"/>
                  </a:cubicBezTo>
                  <a:cubicBezTo>
                    <a:pt x="13078" y="1989"/>
                    <a:pt x="13392" y="2072"/>
                    <a:pt x="13684" y="2219"/>
                  </a:cubicBezTo>
                  <a:lnTo>
                    <a:pt x="14291" y="2491"/>
                  </a:lnTo>
                  <a:cubicBezTo>
                    <a:pt x="14542" y="2616"/>
                    <a:pt x="14835" y="2679"/>
                    <a:pt x="15128" y="2679"/>
                  </a:cubicBezTo>
                  <a:cubicBezTo>
                    <a:pt x="15861" y="2679"/>
                    <a:pt x="16509" y="2282"/>
                    <a:pt x="16844" y="1633"/>
                  </a:cubicBezTo>
                  <a:lnTo>
                    <a:pt x="17158" y="1068"/>
                  </a:lnTo>
                  <a:cubicBezTo>
                    <a:pt x="17451" y="440"/>
                    <a:pt x="18057" y="43"/>
                    <a:pt x="18727" y="22"/>
                  </a:cubicBezTo>
                  <a:cubicBezTo>
                    <a:pt x="19229" y="22"/>
                    <a:pt x="19710" y="252"/>
                    <a:pt x="20066" y="608"/>
                  </a:cubicBezTo>
                  <a:lnTo>
                    <a:pt x="20526" y="1068"/>
                  </a:lnTo>
                  <a:cubicBezTo>
                    <a:pt x="21280" y="1800"/>
                    <a:pt x="22472" y="1800"/>
                    <a:pt x="23226" y="1068"/>
                  </a:cubicBezTo>
                  <a:lnTo>
                    <a:pt x="23707" y="608"/>
                  </a:lnTo>
                  <a:cubicBezTo>
                    <a:pt x="24042" y="231"/>
                    <a:pt x="24523" y="22"/>
                    <a:pt x="25025" y="1"/>
                  </a:cubicBezTo>
                  <a:cubicBezTo>
                    <a:pt x="25716" y="22"/>
                    <a:pt x="26322" y="440"/>
                    <a:pt x="26594" y="1047"/>
                  </a:cubicBezTo>
                  <a:lnTo>
                    <a:pt x="26908" y="1654"/>
                  </a:lnTo>
                  <a:cubicBezTo>
                    <a:pt x="27243" y="2282"/>
                    <a:pt x="27892" y="2700"/>
                    <a:pt x="28624" y="2700"/>
                  </a:cubicBezTo>
                  <a:cubicBezTo>
                    <a:pt x="28917" y="2700"/>
                    <a:pt x="29210" y="2616"/>
                    <a:pt x="29461" y="2491"/>
                  </a:cubicBezTo>
                  <a:lnTo>
                    <a:pt x="30089" y="2198"/>
                  </a:lnTo>
                  <a:cubicBezTo>
                    <a:pt x="30361" y="2051"/>
                    <a:pt x="30674" y="1968"/>
                    <a:pt x="31009" y="1968"/>
                  </a:cubicBezTo>
                  <a:cubicBezTo>
                    <a:pt x="31888" y="1968"/>
                    <a:pt x="32558" y="2575"/>
                    <a:pt x="32704" y="3537"/>
                  </a:cubicBezTo>
                  <a:lnTo>
                    <a:pt x="32809" y="4207"/>
                  </a:lnTo>
                  <a:cubicBezTo>
                    <a:pt x="32976" y="5127"/>
                    <a:pt x="33771" y="5797"/>
                    <a:pt x="34713" y="5797"/>
                  </a:cubicBezTo>
                  <a:cubicBezTo>
                    <a:pt x="34796" y="5797"/>
                    <a:pt x="34901" y="5797"/>
                    <a:pt x="35006" y="5776"/>
                  </a:cubicBezTo>
                  <a:lnTo>
                    <a:pt x="35654" y="5671"/>
                  </a:lnTo>
                  <a:cubicBezTo>
                    <a:pt x="36282" y="5546"/>
                    <a:pt x="36910" y="5755"/>
                    <a:pt x="37349" y="6236"/>
                  </a:cubicBezTo>
                  <a:cubicBezTo>
                    <a:pt x="37684" y="6655"/>
                    <a:pt x="37830" y="7220"/>
                    <a:pt x="37726" y="7764"/>
                  </a:cubicBezTo>
                  <a:lnTo>
                    <a:pt x="37621" y="8412"/>
                  </a:lnTo>
                  <a:cubicBezTo>
                    <a:pt x="37475" y="9437"/>
                    <a:pt x="38165" y="10421"/>
                    <a:pt x="39190" y="10588"/>
                  </a:cubicBezTo>
                  <a:lnTo>
                    <a:pt x="39860" y="10714"/>
                  </a:lnTo>
                  <a:cubicBezTo>
                    <a:pt x="41136" y="10818"/>
                    <a:pt x="41848" y="12220"/>
                    <a:pt x="41199" y="13329"/>
                  </a:cubicBezTo>
                  <a:lnTo>
                    <a:pt x="40906" y="13915"/>
                  </a:lnTo>
                  <a:cubicBezTo>
                    <a:pt x="40425" y="14857"/>
                    <a:pt x="40801" y="16007"/>
                    <a:pt x="41743" y="16489"/>
                  </a:cubicBezTo>
                  <a:lnTo>
                    <a:pt x="42329" y="16803"/>
                  </a:lnTo>
                  <a:cubicBezTo>
                    <a:pt x="43501" y="17284"/>
                    <a:pt x="43752" y="18853"/>
                    <a:pt x="42789" y="19711"/>
                  </a:cubicBezTo>
                  <a:lnTo>
                    <a:pt x="42329" y="20171"/>
                  </a:lnTo>
                  <a:cubicBezTo>
                    <a:pt x="41597" y="20925"/>
                    <a:pt x="41597" y="22117"/>
                    <a:pt x="42329" y="22870"/>
                  </a:cubicBezTo>
                  <a:lnTo>
                    <a:pt x="42789" y="23331"/>
                  </a:lnTo>
                  <a:cubicBezTo>
                    <a:pt x="43752" y="24189"/>
                    <a:pt x="43501" y="25737"/>
                    <a:pt x="42329" y="26239"/>
                  </a:cubicBezTo>
                  <a:lnTo>
                    <a:pt x="41743" y="26553"/>
                  </a:lnTo>
                  <a:cubicBezTo>
                    <a:pt x="40801" y="27034"/>
                    <a:pt x="40446" y="28185"/>
                    <a:pt x="40906" y="29106"/>
                  </a:cubicBezTo>
                  <a:lnTo>
                    <a:pt x="41199" y="29712"/>
                  </a:lnTo>
                  <a:cubicBezTo>
                    <a:pt x="41848" y="30821"/>
                    <a:pt x="41136" y="32202"/>
                    <a:pt x="39860" y="32328"/>
                  </a:cubicBezTo>
                  <a:lnTo>
                    <a:pt x="39211" y="32433"/>
                  </a:lnTo>
                  <a:cubicBezTo>
                    <a:pt x="38165" y="32621"/>
                    <a:pt x="37475" y="33583"/>
                    <a:pt x="37642" y="34630"/>
                  </a:cubicBezTo>
                  <a:lnTo>
                    <a:pt x="37726" y="35278"/>
                  </a:lnTo>
                  <a:cubicBezTo>
                    <a:pt x="37830" y="35822"/>
                    <a:pt x="37705" y="36366"/>
                    <a:pt x="37349" y="36806"/>
                  </a:cubicBezTo>
                  <a:cubicBezTo>
                    <a:pt x="36931" y="37266"/>
                    <a:pt x="36282" y="37475"/>
                    <a:pt x="35654" y="37350"/>
                  </a:cubicBezTo>
                  <a:lnTo>
                    <a:pt x="35006" y="37266"/>
                  </a:lnTo>
                  <a:cubicBezTo>
                    <a:pt x="34901" y="37245"/>
                    <a:pt x="34817" y="37224"/>
                    <a:pt x="34713" y="37224"/>
                  </a:cubicBezTo>
                  <a:cubicBezTo>
                    <a:pt x="33771" y="37245"/>
                    <a:pt x="32976" y="37915"/>
                    <a:pt x="32809" y="38835"/>
                  </a:cubicBezTo>
                  <a:lnTo>
                    <a:pt x="32704" y="39505"/>
                  </a:lnTo>
                  <a:cubicBezTo>
                    <a:pt x="32558" y="40446"/>
                    <a:pt x="31888" y="41074"/>
                    <a:pt x="31009" y="41074"/>
                  </a:cubicBezTo>
                  <a:cubicBezTo>
                    <a:pt x="30695" y="41074"/>
                    <a:pt x="30382" y="40990"/>
                    <a:pt x="30089" y="40844"/>
                  </a:cubicBezTo>
                  <a:lnTo>
                    <a:pt x="29482" y="40530"/>
                  </a:lnTo>
                  <a:cubicBezTo>
                    <a:pt x="29231" y="40404"/>
                    <a:pt x="28938" y="40342"/>
                    <a:pt x="28645" y="40342"/>
                  </a:cubicBezTo>
                  <a:cubicBezTo>
                    <a:pt x="27913" y="40342"/>
                    <a:pt x="27243" y="40739"/>
                    <a:pt x="26929" y="41388"/>
                  </a:cubicBezTo>
                  <a:lnTo>
                    <a:pt x="26615" y="41974"/>
                  </a:lnTo>
                  <a:cubicBezTo>
                    <a:pt x="26322" y="42601"/>
                    <a:pt x="25716" y="42999"/>
                    <a:pt x="25025" y="43041"/>
                  </a:cubicBezTo>
                  <a:close/>
                  <a:moveTo>
                    <a:pt x="21887" y="40928"/>
                  </a:moveTo>
                  <a:cubicBezTo>
                    <a:pt x="22514" y="40907"/>
                    <a:pt x="23121" y="41158"/>
                    <a:pt x="23581" y="41618"/>
                  </a:cubicBezTo>
                  <a:lnTo>
                    <a:pt x="24063" y="42078"/>
                  </a:lnTo>
                  <a:cubicBezTo>
                    <a:pt x="24314" y="42350"/>
                    <a:pt x="24669" y="42518"/>
                    <a:pt x="25025" y="42539"/>
                  </a:cubicBezTo>
                  <a:cubicBezTo>
                    <a:pt x="25527" y="42518"/>
                    <a:pt x="25967" y="42204"/>
                    <a:pt x="26155" y="41744"/>
                  </a:cubicBezTo>
                  <a:lnTo>
                    <a:pt x="26469" y="41179"/>
                  </a:lnTo>
                  <a:cubicBezTo>
                    <a:pt x="27076" y="40007"/>
                    <a:pt x="28519" y="39526"/>
                    <a:pt x="29712" y="40132"/>
                  </a:cubicBezTo>
                  <a:lnTo>
                    <a:pt x="30298" y="40425"/>
                  </a:lnTo>
                  <a:cubicBezTo>
                    <a:pt x="30528" y="40530"/>
                    <a:pt x="30758" y="40593"/>
                    <a:pt x="31009" y="40593"/>
                  </a:cubicBezTo>
                  <a:cubicBezTo>
                    <a:pt x="31637" y="40593"/>
                    <a:pt x="32097" y="40153"/>
                    <a:pt x="32202" y="39442"/>
                  </a:cubicBezTo>
                  <a:lnTo>
                    <a:pt x="32327" y="38793"/>
                  </a:lnTo>
                  <a:cubicBezTo>
                    <a:pt x="32537" y="37475"/>
                    <a:pt x="33771" y="36575"/>
                    <a:pt x="35068" y="36785"/>
                  </a:cubicBezTo>
                  <a:lnTo>
                    <a:pt x="35717" y="36889"/>
                  </a:lnTo>
                  <a:cubicBezTo>
                    <a:pt x="36177" y="36994"/>
                    <a:pt x="36659" y="36847"/>
                    <a:pt x="36972" y="36513"/>
                  </a:cubicBezTo>
                  <a:cubicBezTo>
                    <a:pt x="37224" y="36178"/>
                    <a:pt x="37307" y="35780"/>
                    <a:pt x="37224" y="35383"/>
                  </a:cubicBezTo>
                  <a:lnTo>
                    <a:pt x="37140" y="34734"/>
                  </a:lnTo>
                  <a:cubicBezTo>
                    <a:pt x="36931" y="33416"/>
                    <a:pt x="37809" y="32181"/>
                    <a:pt x="39128" y="31951"/>
                  </a:cubicBezTo>
                  <a:lnTo>
                    <a:pt x="39797" y="31847"/>
                  </a:lnTo>
                  <a:cubicBezTo>
                    <a:pt x="40739" y="31784"/>
                    <a:pt x="41262" y="30738"/>
                    <a:pt x="40760" y="29943"/>
                  </a:cubicBezTo>
                  <a:lnTo>
                    <a:pt x="40467" y="29336"/>
                  </a:lnTo>
                  <a:cubicBezTo>
                    <a:pt x="39881" y="28164"/>
                    <a:pt x="40341" y="26720"/>
                    <a:pt x="41513" y="26114"/>
                  </a:cubicBezTo>
                  <a:lnTo>
                    <a:pt x="42099" y="25800"/>
                  </a:lnTo>
                  <a:cubicBezTo>
                    <a:pt x="42978" y="25444"/>
                    <a:pt x="43166" y="24293"/>
                    <a:pt x="42434" y="23686"/>
                  </a:cubicBezTo>
                  <a:lnTo>
                    <a:pt x="41973" y="23226"/>
                  </a:lnTo>
                  <a:cubicBezTo>
                    <a:pt x="41032" y="22285"/>
                    <a:pt x="41032" y="20757"/>
                    <a:pt x="41973" y="19816"/>
                  </a:cubicBezTo>
                  <a:lnTo>
                    <a:pt x="42434" y="19355"/>
                  </a:lnTo>
                  <a:cubicBezTo>
                    <a:pt x="43166" y="18748"/>
                    <a:pt x="42978" y="17577"/>
                    <a:pt x="42099" y="17242"/>
                  </a:cubicBezTo>
                  <a:lnTo>
                    <a:pt x="41513" y="16928"/>
                  </a:lnTo>
                  <a:cubicBezTo>
                    <a:pt x="40341" y="16321"/>
                    <a:pt x="39881" y="14878"/>
                    <a:pt x="40467" y="13706"/>
                  </a:cubicBezTo>
                  <a:lnTo>
                    <a:pt x="40760" y="13099"/>
                  </a:lnTo>
                  <a:cubicBezTo>
                    <a:pt x="41262" y="12304"/>
                    <a:pt x="40739" y="11258"/>
                    <a:pt x="39797" y="11195"/>
                  </a:cubicBezTo>
                  <a:lnTo>
                    <a:pt x="39128" y="11090"/>
                  </a:lnTo>
                  <a:cubicBezTo>
                    <a:pt x="37830" y="10881"/>
                    <a:pt x="36931" y="9647"/>
                    <a:pt x="37140" y="8349"/>
                  </a:cubicBezTo>
                  <a:lnTo>
                    <a:pt x="37224" y="7680"/>
                  </a:lnTo>
                  <a:cubicBezTo>
                    <a:pt x="37307" y="7282"/>
                    <a:pt x="37224" y="6885"/>
                    <a:pt x="36972" y="6550"/>
                  </a:cubicBezTo>
                  <a:cubicBezTo>
                    <a:pt x="36659" y="6215"/>
                    <a:pt x="36177" y="6069"/>
                    <a:pt x="35738" y="6173"/>
                  </a:cubicBezTo>
                  <a:lnTo>
                    <a:pt x="35068" y="6278"/>
                  </a:lnTo>
                  <a:cubicBezTo>
                    <a:pt x="33771" y="6466"/>
                    <a:pt x="32537" y="5588"/>
                    <a:pt x="32327" y="4269"/>
                  </a:cubicBezTo>
                  <a:lnTo>
                    <a:pt x="32223" y="3621"/>
                  </a:lnTo>
                  <a:cubicBezTo>
                    <a:pt x="32097" y="2909"/>
                    <a:pt x="31637" y="2470"/>
                    <a:pt x="31030" y="2470"/>
                  </a:cubicBezTo>
                  <a:cubicBezTo>
                    <a:pt x="30779" y="2470"/>
                    <a:pt x="30528" y="2533"/>
                    <a:pt x="30319" y="2637"/>
                  </a:cubicBezTo>
                  <a:lnTo>
                    <a:pt x="29712" y="2930"/>
                  </a:lnTo>
                  <a:cubicBezTo>
                    <a:pt x="29377" y="3098"/>
                    <a:pt x="29021" y="3202"/>
                    <a:pt x="28645" y="3202"/>
                  </a:cubicBezTo>
                  <a:cubicBezTo>
                    <a:pt x="27724" y="3202"/>
                    <a:pt x="26887" y="2700"/>
                    <a:pt x="26469" y="1884"/>
                  </a:cubicBezTo>
                  <a:lnTo>
                    <a:pt x="26176" y="1298"/>
                  </a:lnTo>
                  <a:cubicBezTo>
                    <a:pt x="25967" y="838"/>
                    <a:pt x="25527" y="545"/>
                    <a:pt x="25046" y="524"/>
                  </a:cubicBezTo>
                  <a:cubicBezTo>
                    <a:pt x="24669" y="524"/>
                    <a:pt x="24314" y="691"/>
                    <a:pt x="24063" y="963"/>
                  </a:cubicBezTo>
                  <a:lnTo>
                    <a:pt x="23581" y="1424"/>
                  </a:lnTo>
                  <a:cubicBezTo>
                    <a:pt x="22640" y="2344"/>
                    <a:pt x="21133" y="2344"/>
                    <a:pt x="20192" y="1424"/>
                  </a:cubicBezTo>
                  <a:lnTo>
                    <a:pt x="19710" y="942"/>
                  </a:lnTo>
                  <a:cubicBezTo>
                    <a:pt x="19459" y="670"/>
                    <a:pt x="19104" y="524"/>
                    <a:pt x="18727" y="503"/>
                  </a:cubicBezTo>
                  <a:cubicBezTo>
                    <a:pt x="18225" y="545"/>
                    <a:pt x="17785" y="838"/>
                    <a:pt x="17597" y="1298"/>
                  </a:cubicBezTo>
                  <a:lnTo>
                    <a:pt x="17304" y="1884"/>
                  </a:lnTo>
                  <a:cubicBezTo>
                    <a:pt x="16886" y="2700"/>
                    <a:pt x="16049" y="3202"/>
                    <a:pt x="15128" y="3202"/>
                  </a:cubicBezTo>
                  <a:cubicBezTo>
                    <a:pt x="14752" y="3181"/>
                    <a:pt x="14396" y="3098"/>
                    <a:pt x="14061" y="2930"/>
                  </a:cubicBezTo>
                  <a:lnTo>
                    <a:pt x="13454" y="2637"/>
                  </a:lnTo>
                  <a:cubicBezTo>
                    <a:pt x="13245" y="2512"/>
                    <a:pt x="12994" y="2449"/>
                    <a:pt x="12764" y="2449"/>
                  </a:cubicBezTo>
                  <a:cubicBezTo>
                    <a:pt x="12136" y="2449"/>
                    <a:pt x="11676" y="2888"/>
                    <a:pt x="11550" y="3600"/>
                  </a:cubicBezTo>
                  <a:lnTo>
                    <a:pt x="11446" y="4269"/>
                  </a:lnTo>
                  <a:cubicBezTo>
                    <a:pt x="11236" y="5567"/>
                    <a:pt x="10002" y="6466"/>
                    <a:pt x="8684" y="6257"/>
                  </a:cubicBezTo>
                  <a:lnTo>
                    <a:pt x="8035" y="6173"/>
                  </a:lnTo>
                  <a:cubicBezTo>
                    <a:pt x="7575" y="6069"/>
                    <a:pt x="7114" y="6215"/>
                    <a:pt x="6801" y="6550"/>
                  </a:cubicBezTo>
                  <a:cubicBezTo>
                    <a:pt x="6550" y="6864"/>
                    <a:pt x="6445" y="7282"/>
                    <a:pt x="6529" y="7659"/>
                  </a:cubicBezTo>
                  <a:lnTo>
                    <a:pt x="6633" y="8329"/>
                  </a:lnTo>
                  <a:cubicBezTo>
                    <a:pt x="6842" y="9647"/>
                    <a:pt x="5943" y="10881"/>
                    <a:pt x="4645" y="11090"/>
                  </a:cubicBezTo>
                  <a:lnTo>
                    <a:pt x="3976" y="11195"/>
                  </a:lnTo>
                  <a:cubicBezTo>
                    <a:pt x="3034" y="11258"/>
                    <a:pt x="2490" y="12304"/>
                    <a:pt x="2992" y="13099"/>
                  </a:cubicBezTo>
                  <a:lnTo>
                    <a:pt x="3306" y="13706"/>
                  </a:lnTo>
                  <a:cubicBezTo>
                    <a:pt x="3892" y="14899"/>
                    <a:pt x="3411" y="16321"/>
                    <a:pt x="2260" y="16949"/>
                  </a:cubicBezTo>
                  <a:lnTo>
                    <a:pt x="1653" y="17242"/>
                  </a:lnTo>
                  <a:cubicBezTo>
                    <a:pt x="775" y="17598"/>
                    <a:pt x="586" y="18748"/>
                    <a:pt x="1319" y="19355"/>
                  </a:cubicBezTo>
                  <a:lnTo>
                    <a:pt x="1800" y="19837"/>
                  </a:lnTo>
                  <a:cubicBezTo>
                    <a:pt x="2720" y="20778"/>
                    <a:pt x="2720" y="22285"/>
                    <a:pt x="1800" y="23226"/>
                  </a:cubicBezTo>
                  <a:lnTo>
                    <a:pt x="1319" y="23707"/>
                  </a:lnTo>
                  <a:cubicBezTo>
                    <a:pt x="586" y="24293"/>
                    <a:pt x="775" y="25465"/>
                    <a:pt x="1653" y="25800"/>
                  </a:cubicBezTo>
                  <a:lnTo>
                    <a:pt x="2260" y="26114"/>
                  </a:lnTo>
                  <a:cubicBezTo>
                    <a:pt x="3411" y="26720"/>
                    <a:pt x="3892" y="28164"/>
                    <a:pt x="3306" y="29336"/>
                  </a:cubicBezTo>
                  <a:lnTo>
                    <a:pt x="2992" y="29943"/>
                  </a:lnTo>
                  <a:cubicBezTo>
                    <a:pt x="2490" y="30738"/>
                    <a:pt x="3034" y="31784"/>
                    <a:pt x="3976" y="31847"/>
                  </a:cubicBezTo>
                  <a:lnTo>
                    <a:pt x="4625" y="31951"/>
                  </a:lnTo>
                  <a:cubicBezTo>
                    <a:pt x="5943" y="32181"/>
                    <a:pt x="6822" y="33395"/>
                    <a:pt x="6633" y="34713"/>
                  </a:cubicBezTo>
                  <a:lnTo>
                    <a:pt x="6529" y="35362"/>
                  </a:lnTo>
                  <a:cubicBezTo>
                    <a:pt x="6445" y="35759"/>
                    <a:pt x="6550" y="36178"/>
                    <a:pt x="6801" y="36492"/>
                  </a:cubicBezTo>
                  <a:cubicBezTo>
                    <a:pt x="7114" y="36826"/>
                    <a:pt x="7575" y="36973"/>
                    <a:pt x="8035" y="36868"/>
                  </a:cubicBezTo>
                  <a:lnTo>
                    <a:pt x="8684" y="36764"/>
                  </a:lnTo>
                  <a:cubicBezTo>
                    <a:pt x="10002" y="36575"/>
                    <a:pt x="11215" y="37454"/>
                    <a:pt x="11446" y="38772"/>
                  </a:cubicBezTo>
                  <a:lnTo>
                    <a:pt x="11550" y="39442"/>
                  </a:lnTo>
                  <a:cubicBezTo>
                    <a:pt x="11655" y="40132"/>
                    <a:pt x="12136" y="40593"/>
                    <a:pt x="12743" y="40593"/>
                  </a:cubicBezTo>
                  <a:cubicBezTo>
                    <a:pt x="12994" y="40572"/>
                    <a:pt x="13245" y="40509"/>
                    <a:pt x="13454" y="40404"/>
                  </a:cubicBezTo>
                  <a:lnTo>
                    <a:pt x="14061" y="40111"/>
                  </a:lnTo>
                  <a:cubicBezTo>
                    <a:pt x="14396" y="39923"/>
                    <a:pt x="14752" y="39839"/>
                    <a:pt x="15128" y="39839"/>
                  </a:cubicBezTo>
                  <a:cubicBezTo>
                    <a:pt x="16028" y="39839"/>
                    <a:pt x="16865" y="40342"/>
                    <a:pt x="17283" y="41158"/>
                  </a:cubicBezTo>
                  <a:lnTo>
                    <a:pt x="17597" y="41744"/>
                  </a:lnTo>
                  <a:cubicBezTo>
                    <a:pt x="17785" y="42183"/>
                    <a:pt x="18225" y="42497"/>
                    <a:pt x="18727" y="42518"/>
                  </a:cubicBezTo>
                  <a:cubicBezTo>
                    <a:pt x="19104" y="42518"/>
                    <a:pt x="19459" y="42350"/>
                    <a:pt x="19710" y="42078"/>
                  </a:cubicBezTo>
                  <a:lnTo>
                    <a:pt x="20171" y="41597"/>
                  </a:lnTo>
                  <a:cubicBezTo>
                    <a:pt x="20631" y="41158"/>
                    <a:pt x="21238" y="40907"/>
                    <a:pt x="21887" y="409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71"/>
          <p:cNvGrpSpPr/>
          <p:nvPr/>
        </p:nvGrpSpPr>
        <p:grpSpPr>
          <a:xfrm rot="10800000" flipH="1">
            <a:off x="3570385" y="1323472"/>
            <a:ext cx="2003279" cy="2004175"/>
            <a:chOff x="1695925" y="408125"/>
            <a:chExt cx="1174875" cy="1175400"/>
          </a:xfrm>
        </p:grpSpPr>
        <p:sp>
          <p:nvSpPr>
            <p:cNvPr id="1460" name="Google Shape;1460;p71"/>
            <p:cNvSpPr/>
            <p:nvPr/>
          </p:nvSpPr>
          <p:spPr>
            <a:xfrm>
              <a:off x="1695925" y="408125"/>
              <a:ext cx="1174875" cy="1175400"/>
            </a:xfrm>
            <a:custGeom>
              <a:avLst/>
              <a:gdLst/>
              <a:ahLst/>
              <a:cxnLst/>
              <a:rect l="l" t="t" r="r" b="b"/>
              <a:pathLst>
                <a:path w="46995" h="47016" extrusionOk="0">
                  <a:moveTo>
                    <a:pt x="21824" y="1423"/>
                  </a:moveTo>
                  <a:cubicBezTo>
                    <a:pt x="22744" y="2323"/>
                    <a:pt x="24230" y="2323"/>
                    <a:pt x="25150" y="1423"/>
                  </a:cubicBezTo>
                  <a:lnTo>
                    <a:pt x="25673" y="900"/>
                  </a:lnTo>
                  <a:cubicBezTo>
                    <a:pt x="26594" y="0"/>
                    <a:pt x="27808" y="188"/>
                    <a:pt x="28394" y="1339"/>
                  </a:cubicBezTo>
                  <a:lnTo>
                    <a:pt x="28728" y="1988"/>
                  </a:lnTo>
                  <a:cubicBezTo>
                    <a:pt x="29335" y="3118"/>
                    <a:pt x="30737" y="3578"/>
                    <a:pt x="31888" y="3013"/>
                  </a:cubicBezTo>
                  <a:lnTo>
                    <a:pt x="32557" y="2678"/>
                  </a:lnTo>
                  <a:cubicBezTo>
                    <a:pt x="33708" y="2113"/>
                    <a:pt x="34817" y="2678"/>
                    <a:pt x="35026" y="3955"/>
                  </a:cubicBezTo>
                  <a:lnTo>
                    <a:pt x="35131" y="4666"/>
                  </a:lnTo>
                  <a:cubicBezTo>
                    <a:pt x="35361" y="5942"/>
                    <a:pt x="36554" y="6800"/>
                    <a:pt x="37830" y="6612"/>
                  </a:cubicBezTo>
                  <a:lnTo>
                    <a:pt x="38542" y="6507"/>
                  </a:lnTo>
                  <a:cubicBezTo>
                    <a:pt x="39818" y="6319"/>
                    <a:pt x="40697" y="7198"/>
                    <a:pt x="40487" y="8453"/>
                  </a:cubicBezTo>
                  <a:lnTo>
                    <a:pt x="40383" y="9165"/>
                  </a:lnTo>
                  <a:cubicBezTo>
                    <a:pt x="40194" y="10462"/>
                    <a:pt x="41073" y="11655"/>
                    <a:pt x="42329" y="11864"/>
                  </a:cubicBezTo>
                  <a:lnTo>
                    <a:pt x="43061" y="11989"/>
                  </a:lnTo>
                  <a:cubicBezTo>
                    <a:pt x="44337" y="12199"/>
                    <a:pt x="44881" y="13287"/>
                    <a:pt x="44316" y="14458"/>
                  </a:cubicBezTo>
                  <a:lnTo>
                    <a:pt x="43982" y="15107"/>
                  </a:lnTo>
                  <a:cubicBezTo>
                    <a:pt x="43417" y="16258"/>
                    <a:pt x="43877" y="17660"/>
                    <a:pt x="45028" y="18266"/>
                  </a:cubicBezTo>
                  <a:lnTo>
                    <a:pt x="45656" y="18601"/>
                  </a:lnTo>
                  <a:cubicBezTo>
                    <a:pt x="46806" y="19187"/>
                    <a:pt x="46995" y="20422"/>
                    <a:pt x="46095" y="21321"/>
                  </a:cubicBezTo>
                  <a:lnTo>
                    <a:pt x="45593" y="21844"/>
                  </a:lnTo>
                  <a:cubicBezTo>
                    <a:pt x="44693" y="22786"/>
                    <a:pt x="44693" y="24251"/>
                    <a:pt x="45593" y="25171"/>
                  </a:cubicBezTo>
                  <a:lnTo>
                    <a:pt x="46095" y="25694"/>
                  </a:lnTo>
                  <a:cubicBezTo>
                    <a:pt x="46995" y="26615"/>
                    <a:pt x="46806" y="27850"/>
                    <a:pt x="45656" y="28435"/>
                  </a:cubicBezTo>
                  <a:lnTo>
                    <a:pt x="45028" y="28770"/>
                  </a:lnTo>
                  <a:cubicBezTo>
                    <a:pt x="43877" y="29356"/>
                    <a:pt x="43417" y="30758"/>
                    <a:pt x="43982" y="31909"/>
                  </a:cubicBezTo>
                  <a:lnTo>
                    <a:pt x="44316" y="32557"/>
                  </a:lnTo>
                  <a:cubicBezTo>
                    <a:pt x="44881" y="33708"/>
                    <a:pt x="44316" y="34817"/>
                    <a:pt x="43061" y="35026"/>
                  </a:cubicBezTo>
                  <a:lnTo>
                    <a:pt x="42329" y="35152"/>
                  </a:lnTo>
                  <a:cubicBezTo>
                    <a:pt x="41052" y="35361"/>
                    <a:pt x="40194" y="36554"/>
                    <a:pt x="40383" y="37830"/>
                  </a:cubicBezTo>
                  <a:lnTo>
                    <a:pt x="40487" y="38562"/>
                  </a:lnTo>
                  <a:cubicBezTo>
                    <a:pt x="40676" y="39818"/>
                    <a:pt x="39797" y="40697"/>
                    <a:pt x="38542" y="40508"/>
                  </a:cubicBezTo>
                  <a:lnTo>
                    <a:pt x="37809" y="40404"/>
                  </a:lnTo>
                  <a:cubicBezTo>
                    <a:pt x="36533" y="40215"/>
                    <a:pt x="35340" y="41073"/>
                    <a:pt x="35131" y="42350"/>
                  </a:cubicBezTo>
                  <a:lnTo>
                    <a:pt x="35005" y="43082"/>
                  </a:lnTo>
                  <a:cubicBezTo>
                    <a:pt x="34796" y="44337"/>
                    <a:pt x="33708" y="44902"/>
                    <a:pt x="32536" y="44337"/>
                  </a:cubicBezTo>
                  <a:lnTo>
                    <a:pt x="31888" y="44003"/>
                  </a:lnTo>
                  <a:cubicBezTo>
                    <a:pt x="30737" y="43438"/>
                    <a:pt x="29335" y="43898"/>
                    <a:pt x="28728" y="45028"/>
                  </a:cubicBezTo>
                  <a:lnTo>
                    <a:pt x="28394" y="45676"/>
                  </a:lnTo>
                  <a:cubicBezTo>
                    <a:pt x="27808" y="46827"/>
                    <a:pt x="26573" y="47016"/>
                    <a:pt x="25653" y="46116"/>
                  </a:cubicBezTo>
                  <a:lnTo>
                    <a:pt x="25129" y="45593"/>
                  </a:lnTo>
                  <a:cubicBezTo>
                    <a:pt x="24209" y="44693"/>
                    <a:pt x="22744" y="44693"/>
                    <a:pt x="21824" y="45593"/>
                  </a:cubicBezTo>
                  <a:lnTo>
                    <a:pt x="21300" y="46116"/>
                  </a:lnTo>
                  <a:cubicBezTo>
                    <a:pt x="20380" y="47016"/>
                    <a:pt x="19145" y="46827"/>
                    <a:pt x="18559" y="45676"/>
                  </a:cubicBezTo>
                  <a:lnTo>
                    <a:pt x="18225" y="45028"/>
                  </a:lnTo>
                  <a:cubicBezTo>
                    <a:pt x="17639" y="43898"/>
                    <a:pt x="16258" y="43459"/>
                    <a:pt x="15107" y="44003"/>
                  </a:cubicBezTo>
                  <a:lnTo>
                    <a:pt x="14438" y="44337"/>
                  </a:lnTo>
                  <a:cubicBezTo>
                    <a:pt x="13287" y="44902"/>
                    <a:pt x="12178" y="44337"/>
                    <a:pt x="11969" y="43061"/>
                  </a:cubicBezTo>
                  <a:lnTo>
                    <a:pt x="11864" y="42350"/>
                  </a:lnTo>
                  <a:cubicBezTo>
                    <a:pt x="11634" y="41073"/>
                    <a:pt x="10441" y="40215"/>
                    <a:pt x="9165" y="40404"/>
                  </a:cubicBezTo>
                  <a:lnTo>
                    <a:pt x="8453" y="40508"/>
                  </a:lnTo>
                  <a:cubicBezTo>
                    <a:pt x="7177" y="40697"/>
                    <a:pt x="6298" y="39818"/>
                    <a:pt x="6507" y="38562"/>
                  </a:cubicBezTo>
                  <a:lnTo>
                    <a:pt x="6612" y="37830"/>
                  </a:lnTo>
                  <a:cubicBezTo>
                    <a:pt x="6800" y="36554"/>
                    <a:pt x="5922" y="35361"/>
                    <a:pt x="4666" y="35152"/>
                  </a:cubicBezTo>
                  <a:lnTo>
                    <a:pt x="3934" y="35026"/>
                  </a:lnTo>
                  <a:cubicBezTo>
                    <a:pt x="2658" y="34817"/>
                    <a:pt x="2114" y="33729"/>
                    <a:pt x="2678" y="32557"/>
                  </a:cubicBezTo>
                  <a:lnTo>
                    <a:pt x="2992" y="31909"/>
                  </a:lnTo>
                  <a:cubicBezTo>
                    <a:pt x="3578" y="30737"/>
                    <a:pt x="3118" y="29335"/>
                    <a:pt x="1967" y="28749"/>
                  </a:cubicBezTo>
                  <a:lnTo>
                    <a:pt x="1318" y="28414"/>
                  </a:lnTo>
                  <a:cubicBezTo>
                    <a:pt x="189" y="27829"/>
                    <a:pt x="0" y="26594"/>
                    <a:pt x="900" y="25673"/>
                  </a:cubicBezTo>
                  <a:lnTo>
                    <a:pt x="1402" y="25150"/>
                  </a:lnTo>
                  <a:cubicBezTo>
                    <a:pt x="2302" y="24230"/>
                    <a:pt x="2302" y="22765"/>
                    <a:pt x="1402" y="21844"/>
                  </a:cubicBezTo>
                  <a:lnTo>
                    <a:pt x="900" y="21321"/>
                  </a:lnTo>
                  <a:cubicBezTo>
                    <a:pt x="0" y="20401"/>
                    <a:pt x="189" y="19166"/>
                    <a:pt x="1318" y="18580"/>
                  </a:cubicBezTo>
                  <a:lnTo>
                    <a:pt x="1967" y="18246"/>
                  </a:lnTo>
                  <a:cubicBezTo>
                    <a:pt x="3118" y="17660"/>
                    <a:pt x="3578" y="16258"/>
                    <a:pt x="2992" y="15086"/>
                  </a:cubicBezTo>
                  <a:lnTo>
                    <a:pt x="2678" y="14437"/>
                  </a:lnTo>
                  <a:cubicBezTo>
                    <a:pt x="2093" y="13287"/>
                    <a:pt x="2678" y="12178"/>
                    <a:pt x="3934" y="11968"/>
                  </a:cubicBezTo>
                  <a:lnTo>
                    <a:pt x="4666" y="11843"/>
                  </a:lnTo>
                  <a:cubicBezTo>
                    <a:pt x="5922" y="11634"/>
                    <a:pt x="6800" y="10441"/>
                    <a:pt x="6612" y="9165"/>
                  </a:cubicBezTo>
                  <a:lnTo>
                    <a:pt x="6487" y="8432"/>
                  </a:lnTo>
                  <a:cubicBezTo>
                    <a:pt x="6298" y="7177"/>
                    <a:pt x="7177" y="6298"/>
                    <a:pt x="8453" y="6486"/>
                  </a:cubicBezTo>
                  <a:lnTo>
                    <a:pt x="9165" y="6591"/>
                  </a:lnTo>
                  <a:cubicBezTo>
                    <a:pt x="10441" y="6779"/>
                    <a:pt x="11634" y="5922"/>
                    <a:pt x="11864" y="4645"/>
                  </a:cubicBezTo>
                  <a:lnTo>
                    <a:pt x="11969" y="3934"/>
                  </a:lnTo>
                  <a:cubicBezTo>
                    <a:pt x="12178" y="2657"/>
                    <a:pt x="13287" y="2093"/>
                    <a:pt x="14438" y="2657"/>
                  </a:cubicBezTo>
                  <a:lnTo>
                    <a:pt x="15107" y="3013"/>
                  </a:lnTo>
                  <a:cubicBezTo>
                    <a:pt x="16258" y="3578"/>
                    <a:pt x="17660" y="3118"/>
                    <a:pt x="18267" y="1988"/>
                  </a:cubicBezTo>
                  <a:lnTo>
                    <a:pt x="18580" y="1339"/>
                  </a:lnTo>
                  <a:cubicBezTo>
                    <a:pt x="19187" y="188"/>
                    <a:pt x="20422" y="0"/>
                    <a:pt x="21321" y="900"/>
                  </a:cubicBezTo>
                  <a:close/>
                </a:path>
              </a:pathLst>
            </a:custGeom>
            <a:gradFill>
              <a:gsLst>
                <a:gs pos="0">
                  <a:srgbClr val="FF6543">
                    <a:alpha val="69019"/>
                  </a:srgbClr>
                </a:gs>
                <a:gs pos="37000">
                  <a:srgbClr val="FF6543">
                    <a:alpha val="60000"/>
                  </a:srgbClr>
                </a:gs>
                <a:gs pos="100000">
                  <a:srgbClr val="E7286F">
                    <a:alpha val="70588"/>
                  </a:srgbClr>
                </a:gs>
              </a:gsLst>
              <a:lin ang="0" scaled="0"/>
            </a:gradFill>
            <a:ln>
              <a:noFill/>
            </a:ln>
            <a:effectLst>
              <a:outerShdw blurRad="371475" dist="57150" dir="5400000" algn="bl" rotWithShape="0">
                <a:schemeClr val="accent6">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1"/>
            <p:cNvSpPr/>
            <p:nvPr/>
          </p:nvSpPr>
          <p:spPr>
            <a:xfrm>
              <a:off x="1742475" y="457800"/>
              <a:ext cx="1093800" cy="1076025"/>
            </a:xfrm>
            <a:custGeom>
              <a:avLst/>
              <a:gdLst/>
              <a:ahLst/>
              <a:cxnLst/>
              <a:rect l="l" t="t" r="r" b="b"/>
              <a:pathLst>
                <a:path w="43752" h="43041" extrusionOk="0">
                  <a:moveTo>
                    <a:pt x="25025" y="43041"/>
                  </a:moveTo>
                  <a:cubicBezTo>
                    <a:pt x="24523" y="43020"/>
                    <a:pt x="24042" y="42811"/>
                    <a:pt x="23707" y="42434"/>
                  </a:cubicBezTo>
                  <a:lnTo>
                    <a:pt x="23226" y="41974"/>
                  </a:lnTo>
                  <a:cubicBezTo>
                    <a:pt x="22472" y="41241"/>
                    <a:pt x="21280" y="41241"/>
                    <a:pt x="20526" y="41974"/>
                  </a:cubicBezTo>
                  <a:lnTo>
                    <a:pt x="20066" y="42434"/>
                  </a:lnTo>
                  <a:cubicBezTo>
                    <a:pt x="19710" y="42811"/>
                    <a:pt x="19229" y="43020"/>
                    <a:pt x="18727" y="43041"/>
                  </a:cubicBezTo>
                  <a:cubicBezTo>
                    <a:pt x="18057" y="42999"/>
                    <a:pt x="17451" y="42601"/>
                    <a:pt x="17158" y="41995"/>
                  </a:cubicBezTo>
                  <a:lnTo>
                    <a:pt x="16865" y="41388"/>
                  </a:lnTo>
                  <a:cubicBezTo>
                    <a:pt x="16530" y="40760"/>
                    <a:pt x="15861" y="40342"/>
                    <a:pt x="15149" y="40342"/>
                  </a:cubicBezTo>
                  <a:cubicBezTo>
                    <a:pt x="14856" y="40342"/>
                    <a:pt x="14563" y="40425"/>
                    <a:pt x="14291" y="40551"/>
                  </a:cubicBezTo>
                  <a:lnTo>
                    <a:pt x="13684" y="40844"/>
                  </a:lnTo>
                  <a:cubicBezTo>
                    <a:pt x="13412" y="41011"/>
                    <a:pt x="13078" y="41074"/>
                    <a:pt x="12764" y="41095"/>
                  </a:cubicBezTo>
                  <a:cubicBezTo>
                    <a:pt x="11885" y="41095"/>
                    <a:pt x="11215" y="40467"/>
                    <a:pt x="11069" y="39526"/>
                  </a:cubicBezTo>
                  <a:lnTo>
                    <a:pt x="10964" y="38856"/>
                  </a:lnTo>
                  <a:cubicBezTo>
                    <a:pt x="10797" y="37915"/>
                    <a:pt x="10002" y="37245"/>
                    <a:pt x="9060" y="37245"/>
                  </a:cubicBezTo>
                  <a:cubicBezTo>
                    <a:pt x="8956" y="37245"/>
                    <a:pt x="8851" y="37245"/>
                    <a:pt x="8767" y="37266"/>
                  </a:cubicBezTo>
                  <a:lnTo>
                    <a:pt x="8119" y="37370"/>
                  </a:lnTo>
                  <a:cubicBezTo>
                    <a:pt x="7491" y="37496"/>
                    <a:pt x="6842" y="37287"/>
                    <a:pt x="6403" y="36826"/>
                  </a:cubicBezTo>
                  <a:cubicBezTo>
                    <a:pt x="6068" y="36387"/>
                    <a:pt x="5922" y="35822"/>
                    <a:pt x="6026" y="35299"/>
                  </a:cubicBezTo>
                  <a:lnTo>
                    <a:pt x="6131" y="34630"/>
                  </a:lnTo>
                  <a:cubicBezTo>
                    <a:pt x="6278" y="33604"/>
                    <a:pt x="5587" y="32621"/>
                    <a:pt x="4562" y="32453"/>
                  </a:cubicBezTo>
                  <a:lnTo>
                    <a:pt x="3892" y="32349"/>
                  </a:lnTo>
                  <a:cubicBezTo>
                    <a:pt x="2637" y="32223"/>
                    <a:pt x="1904" y="30821"/>
                    <a:pt x="2553" y="29733"/>
                  </a:cubicBezTo>
                  <a:lnTo>
                    <a:pt x="2867" y="29127"/>
                  </a:lnTo>
                  <a:cubicBezTo>
                    <a:pt x="3327" y="28185"/>
                    <a:pt x="2951" y="27055"/>
                    <a:pt x="2030" y="26553"/>
                  </a:cubicBezTo>
                  <a:lnTo>
                    <a:pt x="1423" y="26260"/>
                  </a:lnTo>
                  <a:cubicBezTo>
                    <a:pt x="252" y="25758"/>
                    <a:pt x="0" y="24189"/>
                    <a:pt x="963" y="23352"/>
                  </a:cubicBezTo>
                  <a:lnTo>
                    <a:pt x="1444" y="22891"/>
                  </a:lnTo>
                  <a:cubicBezTo>
                    <a:pt x="2176" y="22138"/>
                    <a:pt x="2176" y="20925"/>
                    <a:pt x="1444" y="20192"/>
                  </a:cubicBezTo>
                  <a:lnTo>
                    <a:pt x="963" y="19711"/>
                  </a:lnTo>
                  <a:cubicBezTo>
                    <a:pt x="0" y="18874"/>
                    <a:pt x="252" y="17305"/>
                    <a:pt x="1423" y="16803"/>
                  </a:cubicBezTo>
                  <a:lnTo>
                    <a:pt x="2030" y="16510"/>
                  </a:lnTo>
                  <a:cubicBezTo>
                    <a:pt x="2951" y="16028"/>
                    <a:pt x="3327" y="14878"/>
                    <a:pt x="2867" y="13936"/>
                  </a:cubicBezTo>
                  <a:lnTo>
                    <a:pt x="2553" y="13329"/>
                  </a:lnTo>
                  <a:cubicBezTo>
                    <a:pt x="1904" y="12241"/>
                    <a:pt x="2637" y="10839"/>
                    <a:pt x="3892" y="10714"/>
                  </a:cubicBezTo>
                  <a:lnTo>
                    <a:pt x="4562" y="10609"/>
                  </a:lnTo>
                  <a:cubicBezTo>
                    <a:pt x="5587" y="10421"/>
                    <a:pt x="6278" y="9458"/>
                    <a:pt x="6131" y="8433"/>
                  </a:cubicBezTo>
                  <a:lnTo>
                    <a:pt x="6026" y="7764"/>
                  </a:lnTo>
                  <a:cubicBezTo>
                    <a:pt x="5922" y="7240"/>
                    <a:pt x="6068" y="6676"/>
                    <a:pt x="6403" y="6257"/>
                  </a:cubicBezTo>
                  <a:cubicBezTo>
                    <a:pt x="6842" y="5776"/>
                    <a:pt x="7491" y="5567"/>
                    <a:pt x="8098" y="5692"/>
                  </a:cubicBezTo>
                  <a:lnTo>
                    <a:pt x="8767" y="5797"/>
                  </a:lnTo>
                  <a:cubicBezTo>
                    <a:pt x="8851" y="5818"/>
                    <a:pt x="8956" y="5818"/>
                    <a:pt x="9060" y="5818"/>
                  </a:cubicBezTo>
                  <a:cubicBezTo>
                    <a:pt x="9981" y="5818"/>
                    <a:pt x="10776" y="5127"/>
                    <a:pt x="10943" y="4207"/>
                  </a:cubicBezTo>
                  <a:lnTo>
                    <a:pt x="11048" y="3558"/>
                  </a:lnTo>
                  <a:cubicBezTo>
                    <a:pt x="11215" y="2595"/>
                    <a:pt x="11885" y="1989"/>
                    <a:pt x="12743" y="1989"/>
                  </a:cubicBezTo>
                  <a:cubicBezTo>
                    <a:pt x="13078" y="1989"/>
                    <a:pt x="13392" y="2072"/>
                    <a:pt x="13684" y="2219"/>
                  </a:cubicBezTo>
                  <a:lnTo>
                    <a:pt x="14291" y="2491"/>
                  </a:lnTo>
                  <a:cubicBezTo>
                    <a:pt x="14542" y="2616"/>
                    <a:pt x="14835" y="2679"/>
                    <a:pt x="15128" y="2679"/>
                  </a:cubicBezTo>
                  <a:cubicBezTo>
                    <a:pt x="15861" y="2679"/>
                    <a:pt x="16509" y="2282"/>
                    <a:pt x="16844" y="1633"/>
                  </a:cubicBezTo>
                  <a:lnTo>
                    <a:pt x="17158" y="1068"/>
                  </a:lnTo>
                  <a:cubicBezTo>
                    <a:pt x="17451" y="440"/>
                    <a:pt x="18057" y="43"/>
                    <a:pt x="18727" y="22"/>
                  </a:cubicBezTo>
                  <a:cubicBezTo>
                    <a:pt x="19229" y="22"/>
                    <a:pt x="19710" y="252"/>
                    <a:pt x="20066" y="608"/>
                  </a:cubicBezTo>
                  <a:lnTo>
                    <a:pt x="20526" y="1068"/>
                  </a:lnTo>
                  <a:cubicBezTo>
                    <a:pt x="21280" y="1800"/>
                    <a:pt x="22472" y="1800"/>
                    <a:pt x="23226" y="1068"/>
                  </a:cubicBezTo>
                  <a:lnTo>
                    <a:pt x="23707" y="608"/>
                  </a:lnTo>
                  <a:cubicBezTo>
                    <a:pt x="24042" y="231"/>
                    <a:pt x="24523" y="22"/>
                    <a:pt x="25025" y="1"/>
                  </a:cubicBezTo>
                  <a:cubicBezTo>
                    <a:pt x="25716" y="22"/>
                    <a:pt x="26322" y="440"/>
                    <a:pt x="26594" y="1047"/>
                  </a:cubicBezTo>
                  <a:lnTo>
                    <a:pt x="26908" y="1654"/>
                  </a:lnTo>
                  <a:cubicBezTo>
                    <a:pt x="27243" y="2282"/>
                    <a:pt x="27892" y="2700"/>
                    <a:pt x="28624" y="2700"/>
                  </a:cubicBezTo>
                  <a:cubicBezTo>
                    <a:pt x="28917" y="2700"/>
                    <a:pt x="29210" y="2616"/>
                    <a:pt x="29461" y="2491"/>
                  </a:cubicBezTo>
                  <a:lnTo>
                    <a:pt x="30089" y="2198"/>
                  </a:lnTo>
                  <a:cubicBezTo>
                    <a:pt x="30361" y="2051"/>
                    <a:pt x="30674" y="1968"/>
                    <a:pt x="31009" y="1968"/>
                  </a:cubicBezTo>
                  <a:cubicBezTo>
                    <a:pt x="31888" y="1968"/>
                    <a:pt x="32558" y="2575"/>
                    <a:pt x="32704" y="3537"/>
                  </a:cubicBezTo>
                  <a:lnTo>
                    <a:pt x="32809" y="4207"/>
                  </a:lnTo>
                  <a:cubicBezTo>
                    <a:pt x="32976" y="5127"/>
                    <a:pt x="33771" y="5797"/>
                    <a:pt x="34713" y="5797"/>
                  </a:cubicBezTo>
                  <a:cubicBezTo>
                    <a:pt x="34796" y="5797"/>
                    <a:pt x="34901" y="5797"/>
                    <a:pt x="35006" y="5776"/>
                  </a:cubicBezTo>
                  <a:lnTo>
                    <a:pt x="35654" y="5671"/>
                  </a:lnTo>
                  <a:cubicBezTo>
                    <a:pt x="36282" y="5546"/>
                    <a:pt x="36910" y="5755"/>
                    <a:pt x="37349" y="6236"/>
                  </a:cubicBezTo>
                  <a:cubicBezTo>
                    <a:pt x="37684" y="6655"/>
                    <a:pt x="37830" y="7220"/>
                    <a:pt x="37726" y="7764"/>
                  </a:cubicBezTo>
                  <a:lnTo>
                    <a:pt x="37621" y="8412"/>
                  </a:lnTo>
                  <a:cubicBezTo>
                    <a:pt x="37475" y="9437"/>
                    <a:pt x="38165" y="10421"/>
                    <a:pt x="39190" y="10588"/>
                  </a:cubicBezTo>
                  <a:lnTo>
                    <a:pt x="39860" y="10714"/>
                  </a:lnTo>
                  <a:cubicBezTo>
                    <a:pt x="41136" y="10818"/>
                    <a:pt x="41848" y="12220"/>
                    <a:pt x="41199" y="13329"/>
                  </a:cubicBezTo>
                  <a:lnTo>
                    <a:pt x="40906" y="13915"/>
                  </a:lnTo>
                  <a:cubicBezTo>
                    <a:pt x="40425" y="14857"/>
                    <a:pt x="40801" y="16007"/>
                    <a:pt x="41743" y="16489"/>
                  </a:cubicBezTo>
                  <a:lnTo>
                    <a:pt x="42329" y="16803"/>
                  </a:lnTo>
                  <a:cubicBezTo>
                    <a:pt x="43501" y="17284"/>
                    <a:pt x="43752" y="18853"/>
                    <a:pt x="42789" y="19711"/>
                  </a:cubicBezTo>
                  <a:lnTo>
                    <a:pt x="42329" y="20171"/>
                  </a:lnTo>
                  <a:cubicBezTo>
                    <a:pt x="41597" y="20925"/>
                    <a:pt x="41597" y="22117"/>
                    <a:pt x="42329" y="22870"/>
                  </a:cubicBezTo>
                  <a:lnTo>
                    <a:pt x="42789" y="23331"/>
                  </a:lnTo>
                  <a:cubicBezTo>
                    <a:pt x="43752" y="24189"/>
                    <a:pt x="43501" y="25737"/>
                    <a:pt x="42329" y="26239"/>
                  </a:cubicBezTo>
                  <a:lnTo>
                    <a:pt x="41743" y="26553"/>
                  </a:lnTo>
                  <a:cubicBezTo>
                    <a:pt x="40801" y="27034"/>
                    <a:pt x="40446" y="28185"/>
                    <a:pt x="40906" y="29106"/>
                  </a:cubicBezTo>
                  <a:lnTo>
                    <a:pt x="41199" y="29712"/>
                  </a:lnTo>
                  <a:cubicBezTo>
                    <a:pt x="41848" y="30821"/>
                    <a:pt x="41136" y="32202"/>
                    <a:pt x="39860" y="32328"/>
                  </a:cubicBezTo>
                  <a:lnTo>
                    <a:pt x="39211" y="32433"/>
                  </a:lnTo>
                  <a:cubicBezTo>
                    <a:pt x="38165" y="32621"/>
                    <a:pt x="37475" y="33583"/>
                    <a:pt x="37642" y="34630"/>
                  </a:cubicBezTo>
                  <a:lnTo>
                    <a:pt x="37726" y="35278"/>
                  </a:lnTo>
                  <a:cubicBezTo>
                    <a:pt x="37830" y="35822"/>
                    <a:pt x="37705" y="36366"/>
                    <a:pt x="37349" y="36806"/>
                  </a:cubicBezTo>
                  <a:cubicBezTo>
                    <a:pt x="36931" y="37266"/>
                    <a:pt x="36282" y="37475"/>
                    <a:pt x="35654" y="37350"/>
                  </a:cubicBezTo>
                  <a:lnTo>
                    <a:pt x="35006" y="37266"/>
                  </a:lnTo>
                  <a:cubicBezTo>
                    <a:pt x="34901" y="37245"/>
                    <a:pt x="34817" y="37224"/>
                    <a:pt x="34713" y="37224"/>
                  </a:cubicBezTo>
                  <a:cubicBezTo>
                    <a:pt x="33771" y="37245"/>
                    <a:pt x="32976" y="37915"/>
                    <a:pt x="32809" y="38835"/>
                  </a:cubicBezTo>
                  <a:lnTo>
                    <a:pt x="32704" y="39505"/>
                  </a:lnTo>
                  <a:cubicBezTo>
                    <a:pt x="32558" y="40446"/>
                    <a:pt x="31888" y="41074"/>
                    <a:pt x="31009" y="41074"/>
                  </a:cubicBezTo>
                  <a:cubicBezTo>
                    <a:pt x="30695" y="41074"/>
                    <a:pt x="30382" y="40990"/>
                    <a:pt x="30089" y="40844"/>
                  </a:cubicBezTo>
                  <a:lnTo>
                    <a:pt x="29482" y="40530"/>
                  </a:lnTo>
                  <a:cubicBezTo>
                    <a:pt x="29231" y="40404"/>
                    <a:pt x="28938" y="40342"/>
                    <a:pt x="28645" y="40342"/>
                  </a:cubicBezTo>
                  <a:cubicBezTo>
                    <a:pt x="27913" y="40342"/>
                    <a:pt x="27243" y="40739"/>
                    <a:pt x="26929" y="41388"/>
                  </a:cubicBezTo>
                  <a:lnTo>
                    <a:pt x="26615" y="41974"/>
                  </a:lnTo>
                  <a:cubicBezTo>
                    <a:pt x="26322" y="42601"/>
                    <a:pt x="25716" y="42999"/>
                    <a:pt x="25025" y="43041"/>
                  </a:cubicBezTo>
                  <a:close/>
                  <a:moveTo>
                    <a:pt x="21887" y="40928"/>
                  </a:moveTo>
                  <a:cubicBezTo>
                    <a:pt x="22514" y="40907"/>
                    <a:pt x="23121" y="41158"/>
                    <a:pt x="23581" y="41618"/>
                  </a:cubicBezTo>
                  <a:lnTo>
                    <a:pt x="24063" y="42078"/>
                  </a:lnTo>
                  <a:cubicBezTo>
                    <a:pt x="24314" y="42350"/>
                    <a:pt x="24669" y="42518"/>
                    <a:pt x="25025" y="42539"/>
                  </a:cubicBezTo>
                  <a:cubicBezTo>
                    <a:pt x="25527" y="42518"/>
                    <a:pt x="25967" y="42204"/>
                    <a:pt x="26155" y="41744"/>
                  </a:cubicBezTo>
                  <a:lnTo>
                    <a:pt x="26469" y="41179"/>
                  </a:lnTo>
                  <a:cubicBezTo>
                    <a:pt x="27076" y="40007"/>
                    <a:pt x="28519" y="39526"/>
                    <a:pt x="29712" y="40132"/>
                  </a:cubicBezTo>
                  <a:lnTo>
                    <a:pt x="30298" y="40425"/>
                  </a:lnTo>
                  <a:cubicBezTo>
                    <a:pt x="30528" y="40530"/>
                    <a:pt x="30758" y="40593"/>
                    <a:pt x="31009" y="40593"/>
                  </a:cubicBezTo>
                  <a:cubicBezTo>
                    <a:pt x="31637" y="40593"/>
                    <a:pt x="32097" y="40153"/>
                    <a:pt x="32202" y="39442"/>
                  </a:cubicBezTo>
                  <a:lnTo>
                    <a:pt x="32327" y="38793"/>
                  </a:lnTo>
                  <a:cubicBezTo>
                    <a:pt x="32537" y="37475"/>
                    <a:pt x="33771" y="36575"/>
                    <a:pt x="35068" y="36785"/>
                  </a:cubicBezTo>
                  <a:lnTo>
                    <a:pt x="35717" y="36889"/>
                  </a:lnTo>
                  <a:cubicBezTo>
                    <a:pt x="36177" y="36994"/>
                    <a:pt x="36659" y="36847"/>
                    <a:pt x="36972" y="36513"/>
                  </a:cubicBezTo>
                  <a:cubicBezTo>
                    <a:pt x="37224" y="36178"/>
                    <a:pt x="37307" y="35780"/>
                    <a:pt x="37224" y="35383"/>
                  </a:cubicBezTo>
                  <a:lnTo>
                    <a:pt x="37140" y="34734"/>
                  </a:lnTo>
                  <a:cubicBezTo>
                    <a:pt x="36931" y="33416"/>
                    <a:pt x="37809" y="32181"/>
                    <a:pt x="39128" y="31951"/>
                  </a:cubicBezTo>
                  <a:lnTo>
                    <a:pt x="39797" y="31847"/>
                  </a:lnTo>
                  <a:cubicBezTo>
                    <a:pt x="40739" y="31784"/>
                    <a:pt x="41262" y="30738"/>
                    <a:pt x="40760" y="29943"/>
                  </a:cubicBezTo>
                  <a:lnTo>
                    <a:pt x="40467" y="29336"/>
                  </a:lnTo>
                  <a:cubicBezTo>
                    <a:pt x="39881" y="28164"/>
                    <a:pt x="40341" y="26720"/>
                    <a:pt x="41513" y="26114"/>
                  </a:cubicBezTo>
                  <a:lnTo>
                    <a:pt x="42099" y="25800"/>
                  </a:lnTo>
                  <a:cubicBezTo>
                    <a:pt x="42978" y="25444"/>
                    <a:pt x="43166" y="24293"/>
                    <a:pt x="42434" y="23686"/>
                  </a:cubicBezTo>
                  <a:lnTo>
                    <a:pt x="41973" y="23226"/>
                  </a:lnTo>
                  <a:cubicBezTo>
                    <a:pt x="41032" y="22285"/>
                    <a:pt x="41032" y="20757"/>
                    <a:pt x="41973" y="19816"/>
                  </a:cubicBezTo>
                  <a:lnTo>
                    <a:pt x="42434" y="19355"/>
                  </a:lnTo>
                  <a:cubicBezTo>
                    <a:pt x="43166" y="18748"/>
                    <a:pt x="42978" y="17577"/>
                    <a:pt x="42099" y="17242"/>
                  </a:cubicBezTo>
                  <a:lnTo>
                    <a:pt x="41513" y="16928"/>
                  </a:lnTo>
                  <a:cubicBezTo>
                    <a:pt x="40341" y="16321"/>
                    <a:pt x="39881" y="14878"/>
                    <a:pt x="40467" y="13706"/>
                  </a:cubicBezTo>
                  <a:lnTo>
                    <a:pt x="40760" y="13099"/>
                  </a:lnTo>
                  <a:cubicBezTo>
                    <a:pt x="41262" y="12304"/>
                    <a:pt x="40739" y="11258"/>
                    <a:pt x="39797" y="11195"/>
                  </a:cubicBezTo>
                  <a:lnTo>
                    <a:pt x="39128" y="11090"/>
                  </a:lnTo>
                  <a:cubicBezTo>
                    <a:pt x="37830" y="10881"/>
                    <a:pt x="36931" y="9647"/>
                    <a:pt x="37140" y="8349"/>
                  </a:cubicBezTo>
                  <a:lnTo>
                    <a:pt x="37224" y="7680"/>
                  </a:lnTo>
                  <a:cubicBezTo>
                    <a:pt x="37307" y="7282"/>
                    <a:pt x="37224" y="6885"/>
                    <a:pt x="36972" y="6550"/>
                  </a:cubicBezTo>
                  <a:cubicBezTo>
                    <a:pt x="36659" y="6215"/>
                    <a:pt x="36177" y="6069"/>
                    <a:pt x="35738" y="6173"/>
                  </a:cubicBezTo>
                  <a:lnTo>
                    <a:pt x="35068" y="6278"/>
                  </a:lnTo>
                  <a:cubicBezTo>
                    <a:pt x="33771" y="6466"/>
                    <a:pt x="32537" y="5588"/>
                    <a:pt x="32327" y="4269"/>
                  </a:cubicBezTo>
                  <a:lnTo>
                    <a:pt x="32223" y="3621"/>
                  </a:lnTo>
                  <a:cubicBezTo>
                    <a:pt x="32097" y="2909"/>
                    <a:pt x="31637" y="2470"/>
                    <a:pt x="31030" y="2470"/>
                  </a:cubicBezTo>
                  <a:cubicBezTo>
                    <a:pt x="30779" y="2470"/>
                    <a:pt x="30528" y="2533"/>
                    <a:pt x="30319" y="2637"/>
                  </a:cubicBezTo>
                  <a:lnTo>
                    <a:pt x="29712" y="2930"/>
                  </a:lnTo>
                  <a:cubicBezTo>
                    <a:pt x="29377" y="3098"/>
                    <a:pt x="29021" y="3202"/>
                    <a:pt x="28645" y="3202"/>
                  </a:cubicBezTo>
                  <a:cubicBezTo>
                    <a:pt x="27724" y="3202"/>
                    <a:pt x="26887" y="2700"/>
                    <a:pt x="26469" y="1884"/>
                  </a:cubicBezTo>
                  <a:lnTo>
                    <a:pt x="26176" y="1298"/>
                  </a:lnTo>
                  <a:cubicBezTo>
                    <a:pt x="25967" y="838"/>
                    <a:pt x="25527" y="545"/>
                    <a:pt x="25046" y="524"/>
                  </a:cubicBezTo>
                  <a:cubicBezTo>
                    <a:pt x="24669" y="524"/>
                    <a:pt x="24314" y="691"/>
                    <a:pt x="24063" y="963"/>
                  </a:cubicBezTo>
                  <a:lnTo>
                    <a:pt x="23581" y="1424"/>
                  </a:lnTo>
                  <a:cubicBezTo>
                    <a:pt x="22640" y="2344"/>
                    <a:pt x="21133" y="2344"/>
                    <a:pt x="20192" y="1424"/>
                  </a:cubicBezTo>
                  <a:lnTo>
                    <a:pt x="19710" y="942"/>
                  </a:lnTo>
                  <a:cubicBezTo>
                    <a:pt x="19459" y="670"/>
                    <a:pt x="19104" y="524"/>
                    <a:pt x="18727" y="503"/>
                  </a:cubicBezTo>
                  <a:cubicBezTo>
                    <a:pt x="18225" y="545"/>
                    <a:pt x="17785" y="838"/>
                    <a:pt x="17597" y="1298"/>
                  </a:cubicBezTo>
                  <a:lnTo>
                    <a:pt x="17304" y="1884"/>
                  </a:lnTo>
                  <a:cubicBezTo>
                    <a:pt x="16886" y="2700"/>
                    <a:pt x="16049" y="3202"/>
                    <a:pt x="15128" y="3202"/>
                  </a:cubicBezTo>
                  <a:cubicBezTo>
                    <a:pt x="14752" y="3181"/>
                    <a:pt x="14396" y="3098"/>
                    <a:pt x="14061" y="2930"/>
                  </a:cubicBezTo>
                  <a:lnTo>
                    <a:pt x="13454" y="2637"/>
                  </a:lnTo>
                  <a:cubicBezTo>
                    <a:pt x="13245" y="2512"/>
                    <a:pt x="12994" y="2449"/>
                    <a:pt x="12764" y="2449"/>
                  </a:cubicBezTo>
                  <a:cubicBezTo>
                    <a:pt x="12136" y="2449"/>
                    <a:pt x="11676" y="2888"/>
                    <a:pt x="11550" y="3600"/>
                  </a:cubicBezTo>
                  <a:lnTo>
                    <a:pt x="11446" y="4269"/>
                  </a:lnTo>
                  <a:cubicBezTo>
                    <a:pt x="11236" y="5567"/>
                    <a:pt x="10002" y="6466"/>
                    <a:pt x="8684" y="6257"/>
                  </a:cubicBezTo>
                  <a:lnTo>
                    <a:pt x="8035" y="6173"/>
                  </a:lnTo>
                  <a:cubicBezTo>
                    <a:pt x="7575" y="6069"/>
                    <a:pt x="7114" y="6215"/>
                    <a:pt x="6801" y="6550"/>
                  </a:cubicBezTo>
                  <a:cubicBezTo>
                    <a:pt x="6550" y="6864"/>
                    <a:pt x="6445" y="7282"/>
                    <a:pt x="6529" y="7659"/>
                  </a:cubicBezTo>
                  <a:lnTo>
                    <a:pt x="6633" y="8329"/>
                  </a:lnTo>
                  <a:cubicBezTo>
                    <a:pt x="6842" y="9647"/>
                    <a:pt x="5943" y="10881"/>
                    <a:pt x="4645" y="11090"/>
                  </a:cubicBezTo>
                  <a:lnTo>
                    <a:pt x="3976" y="11195"/>
                  </a:lnTo>
                  <a:cubicBezTo>
                    <a:pt x="3034" y="11258"/>
                    <a:pt x="2490" y="12304"/>
                    <a:pt x="2992" y="13099"/>
                  </a:cubicBezTo>
                  <a:lnTo>
                    <a:pt x="3306" y="13706"/>
                  </a:lnTo>
                  <a:cubicBezTo>
                    <a:pt x="3892" y="14899"/>
                    <a:pt x="3411" y="16321"/>
                    <a:pt x="2260" y="16949"/>
                  </a:cubicBezTo>
                  <a:lnTo>
                    <a:pt x="1653" y="17242"/>
                  </a:lnTo>
                  <a:cubicBezTo>
                    <a:pt x="775" y="17598"/>
                    <a:pt x="586" y="18748"/>
                    <a:pt x="1319" y="19355"/>
                  </a:cubicBezTo>
                  <a:lnTo>
                    <a:pt x="1800" y="19837"/>
                  </a:lnTo>
                  <a:cubicBezTo>
                    <a:pt x="2720" y="20778"/>
                    <a:pt x="2720" y="22285"/>
                    <a:pt x="1800" y="23226"/>
                  </a:cubicBezTo>
                  <a:lnTo>
                    <a:pt x="1319" y="23707"/>
                  </a:lnTo>
                  <a:cubicBezTo>
                    <a:pt x="586" y="24293"/>
                    <a:pt x="775" y="25465"/>
                    <a:pt x="1653" y="25800"/>
                  </a:cubicBezTo>
                  <a:lnTo>
                    <a:pt x="2260" y="26114"/>
                  </a:lnTo>
                  <a:cubicBezTo>
                    <a:pt x="3411" y="26720"/>
                    <a:pt x="3892" y="28164"/>
                    <a:pt x="3306" y="29336"/>
                  </a:cubicBezTo>
                  <a:lnTo>
                    <a:pt x="2992" y="29943"/>
                  </a:lnTo>
                  <a:cubicBezTo>
                    <a:pt x="2490" y="30738"/>
                    <a:pt x="3034" y="31784"/>
                    <a:pt x="3976" y="31847"/>
                  </a:cubicBezTo>
                  <a:lnTo>
                    <a:pt x="4625" y="31951"/>
                  </a:lnTo>
                  <a:cubicBezTo>
                    <a:pt x="5943" y="32181"/>
                    <a:pt x="6822" y="33395"/>
                    <a:pt x="6633" y="34713"/>
                  </a:cubicBezTo>
                  <a:lnTo>
                    <a:pt x="6529" y="35362"/>
                  </a:lnTo>
                  <a:cubicBezTo>
                    <a:pt x="6445" y="35759"/>
                    <a:pt x="6550" y="36178"/>
                    <a:pt x="6801" y="36492"/>
                  </a:cubicBezTo>
                  <a:cubicBezTo>
                    <a:pt x="7114" y="36826"/>
                    <a:pt x="7575" y="36973"/>
                    <a:pt x="8035" y="36868"/>
                  </a:cubicBezTo>
                  <a:lnTo>
                    <a:pt x="8684" y="36764"/>
                  </a:lnTo>
                  <a:cubicBezTo>
                    <a:pt x="10002" y="36575"/>
                    <a:pt x="11215" y="37454"/>
                    <a:pt x="11446" y="38772"/>
                  </a:cubicBezTo>
                  <a:lnTo>
                    <a:pt x="11550" y="39442"/>
                  </a:lnTo>
                  <a:cubicBezTo>
                    <a:pt x="11655" y="40132"/>
                    <a:pt x="12136" y="40593"/>
                    <a:pt x="12743" y="40593"/>
                  </a:cubicBezTo>
                  <a:cubicBezTo>
                    <a:pt x="12994" y="40572"/>
                    <a:pt x="13245" y="40509"/>
                    <a:pt x="13454" y="40404"/>
                  </a:cubicBezTo>
                  <a:lnTo>
                    <a:pt x="14061" y="40111"/>
                  </a:lnTo>
                  <a:cubicBezTo>
                    <a:pt x="14396" y="39923"/>
                    <a:pt x="14752" y="39839"/>
                    <a:pt x="15128" y="39839"/>
                  </a:cubicBezTo>
                  <a:cubicBezTo>
                    <a:pt x="16028" y="39839"/>
                    <a:pt x="16865" y="40342"/>
                    <a:pt x="17283" y="41158"/>
                  </a:cubicBezTo>
                  <a:lnTo>
                    <a:pt x="17597" y="41744"/>
                  </a:lnTo>
                  <a:cubicBezTo>
                    <a:pt x="17785" y="42183"/>
                    <a:pt x="18225" y="42497"/>
                    <a:pt x="18727" y="42518"/>
                  </a:cubicBezTo>
                  <a:cubicBezTo>
                    <a:pt x="19104" y="42518"/>
                    <a:pt x="19459" y="42350"/>
                    <a:pt x="19710" y="42078"/>
                  </a:cubicBezTo>
                  <a:lnTo>
                    <a:pt x="20171" y="41597"/>
                  </a:lnTo>
                  <a:cubicBezTo>
                    <a:pt x="20631" y="41158"/>
                    <a:pt x="21238" y="40907"/>
                    <a:pt x="21887" y="409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 name="Google Shape;1462;p71"/>
          <p:cNvSpPr txBox="1">
            <a:spLocks noGrp="1"/>
          </p:cNvSpPr>
          <p:nvPr>
            <p:ph type="title"/>
          </p:nvPr>
        </p:nvSpPr>
        <p:spPr>
          <a:xfrm>
            <a:off x="713225" y="368825"/>
            <a:ext cx="770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BALANCE SHEET</a:t>
            </a:r>
            <a:endParaRPr dirty="0"/>
          </a:p>
        </p:txBody>
      </p:sp>
      <p:sp>
        <p:nvSpPr>
          <p:cNvPr id="1463" name="Google Shape;1463;p71"/>
          <p:cNvSpPr txBox="1">
            <a:spLocks noGrp="1"/>
          </p:cNvSpPr>
          <p:nvPr>
            <p:ph type="title" idx="2"/>
          </p:nvPr>
        </p:nvSpPr>
        <p:spPr>
          <a:xfrm>
            <a:off x="938388" y="3033047"/>
            <a:ext cx="20790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63.80M</a:t>
            </a:r>
            <a:endParaRPr sz="3200" dirty="0"/>
          </a:p>
        </p:txBody>
      </p:sp>
      <p:sp>
        <p:nvSpPr>
          <p:cNvPr id="1464" name="Google Shape;1464;p71"/>
          <p:cNvSpPr txBox="1">
            <a:spLocks noGrp="1"/>
          </p:cNvSpPr>
          <p:nvPr>
            <p:ph type="subTitle" idx="1"/>
          </p:nvPr>
        </p:nvSpPr>
        <p:spPr>
          <a:xfrm>
            <a:off x="938388" y="1749693"/>
            <a:ext cx="2079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Brand wise Sales </a:t>
            </a:r>
            <a:endParaRPr dirty="0"/>
          </a:p>
        </p:txBody>
      </p:sp>
      <p:sp>
        <p:nvSpPr>
          <p:cNvPr id="1465" name="Google Shape;1465;p71"/>
          <p:cNvSpPr txBox="1">
            <a:spLocks noGrp="1"/>
          </p:cNvSpPr>
          <p:nvPr>
            <p:ph type="title" idx="3"/>
          </p:nvPr>
        </p:nvSpPr>
        <p:spPr>
          <a:xfrm flipH="1">
            <a:off x="3532525" y="1941109"/>
            <a:ext cx="20790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63.80M</a:t>
            </a:r>
            <a:endParaRPr sz="4400" dirty="0"/>
          </a:p>
        </p:txBody>
      </p:sp>
      <p:sp>
        <p:nvSpPr>
          <p:cNvPr id="1467" name="Google Shape;1467;p71"/>
          <p:cNvSpPr txBox="1">
            <a:spLocks noGrp="1"/>
          </p:cNvSpPr>
          <p:nvPr>
            <p:ph type="title" idx="5"/>
          </p:nvPr>
        </p:nvSpPr>
        <p:spPr>
          <a:xfrm>
            <a:off x="6126613" y="3033047"/>
            <a:ext cx="20790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260.01</a:t>
            </a:r>
            <a:endParaRPr sz="2800" dirty="0"/>
          </a:p>
        </p:txBody>
      </p:sp>
      <p:sp>
        <p:nvSpPr>
          <p:cNvPr id="1469" name="Google Shape;1469;p71"/>
          <p:cNvSpPr txBox="1">
            <a:spLocks noGrp="1"/>
          </p:cNvSpPr>
          <p:nvPr>
            <p:ph type="title" idx="7"/>
          </p:nvPr>
        </p:nvSpPr>
        <p:spPr>
          <a:xfrm>
            <a:off x="938388" y="1387500"/>
            <a:ext cx="2079000" cy="36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Zapto</a:t>
            </a:r>
            <a:endParaRPr sz="2000" dirty="0"/>
          </a:p>
        </p:txBody>
      </p:sp>
      <p:sp>
        <p:nvSpPr>
          <p:cNvPr id="1470" name="Google Shape;1470;p71"/>
          <p:cNvSpPr txBox="1">
            <a:spLocks noGrp="1"/>
          </p:cNvSpPr>
          <p:nvPr>
            <p:ph type="title" idx="8"/>
          </p:nvPr>
        </p:nvSpPr>
        <p:spPr>
          <a:xfrm flipH="1">
            <a:off x="3532475" y="3554550"/>
            <a:ext cx="2079000" cy="36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Total Sales </a:t>
            </a:r>
            <a:endParaRPr sz="1800" dirty="0"/>
          </a:p>
        </p:txBody>
      </p:sp>
      <p:sp>
        <p:nvSpPr>
          <p:cNvPr id="1471" name="Google Shape;1471;p71"/>
          <p:cNvSpPr txBox="1">
            <a:spLocks noGrp="1"/>
          </p:cNvSpPr>
          <p:nvPr>
            <p:ph type="title" idx="9"/>
          </p:nvPr>
        </p:nvSpPr>
        <p:spPr>
          <a:xfrm>
            <a:off x="6028357" y="1757400"/>
            <a:ext cx="2296012" cy="36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Average sales</a:t>
            </a:r>
            <a:endParaRPr sz="1800" dirty="0"/>
          </a:p>
        </p:txBody>
      </p:sp>
    </p:spTree>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462"/>
                                        </p:tgtEl>
                                        <p:attrNameLst>
                                          <p:attrName>style.visibility</p:attrName>
                                        </p:attrNameLst>
                                      </p:cBhvr>
                                      <p:to>
                                        <p:strVal val="visible"/>
                                      </p:to>
                                    </p:set>
                                    <p:animEffect transition="in" filter="fade">
                                      <p:cBhvr>
                                        <p:cTn id="7" dur="1000"/>
                                        <p:tgtEl>
                                          <p:spTgt spid="1462"/>
                                        </p:tgtEl>
                                      </p:cBhvr>
                                    </p:animEffect>
                                    <p:anim calcmode="lin" valueType="num">
                                      <p:cBhvr>
                                        <p:cTn id="8" dur="1000" fill="hold"/>
                                        <p:tgtEl>
                                          <p:spTgt spid="1462"/>
                                        </p:tgtEl>
                                        <p:attrNameLst>
                                          <p:attrName>ppt_x</p:attrName>
                                        </p:attrNameLst>
                                      </p:cBhvr>
                                      <p:tavLst>
                                        <p:tav tm="0">
                                          <p:val>
                                            <p:strVal val="#ppt_x"/>
                                          </p:val>
                                        </p:tav>
                                        <p:tav tm="100000">
                                          <p:val>
                                            <p:strVal val="#ppt_x"/>
                                          </p:val>
                                        </p:tav>
                                      </p:tavLst>
                                    </p:anim>
                                    <p:anim calcmode="lin" valueType="num">
                                      <p:cBhvr>
                                        <p:cTn id="9" dur="1000" fill="hold"/>
                                        <p:tgtEl>
                                          <p:spTgt spid="146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 presetClass="entr" presetSubtype="0" fill="hold" nodeType="afterEffect">
                                  <p:stCondLst>
                                    <p:cond delay="0"/>
                                  </p:stCondLst>
                                  <p:childTnLst>
                                    <p:set>
                                      <p:cBhvr>
                                        <p:cTn id="12" dur="1" fill="hold">
                                          <p:stCondLst>
                                            <p:cond delay="0"/>
                                          </p:stCondLst>
                                        </p:cTn>
                                        <p:tgtEl>
                                          <p:spTgt spid="1453"/>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nodeType="afterEffect">
                                  <p:stCondLst>
                                    <p:cond delay="0"/>
                                  </p:stCondLst>
                                  <p:childTnLst>
                                    <p:set>
                                      <p:cBhvr>
                                        <p:cTn id="15" dur="1" fill="hold">
                                          <p:stCondLst>
                                            <p:cond delay="0"/>
                                          </p:stCondLst>
                                        </p:cTn>
                                        <p:tgtEl>
                                          <p:spTgt spid="1459"/>
                                        </p:tgtEl>
                                        <p:attrNameLst>
                                          <p:attrName>style.visibility</p:attrName>
                                        </p:attrNameLst>
                                      </p:cBhvr>
                                      <p:to>
                                        <p:strVal val="visible"/>
                                      </p:to>
                                    </p:set>
                                  </p:childTnLst>
                                </p:cTn>
                              </p:par>
                            </p:childTnLst>
                          </p:cTn>
                        </p:par>
                        <p:par>
                          <p:cTn id="16" fill="hold">
                            <p:stCondLst>
                              <p:cond delay="1000"/>
                            </p:stCondLst>
                            <p:childTnLst>
                              <p:par>
                                <p:cTn id="17" presetID="1" presetClass="entr" presetSubtype="0" fill="hold" nodeType="afterEffect">
                                  <p:stCondLst>
                                    <p:cond delay="0"/>
                                  </p:stCondLst>
                                  <p:childTnLst>
                                    <p:set>
                                      <p:cBhvr>
                                        <p:cTn id="18" dur="1" fill="hold">
                                          <p:stCondLst>
                                            <p:cond delay="0"/>
                                          </p:stCondLst>
                                        </p:cTn>
                                        <p:tgtEl>
                                          <p:spTgt spid="1456"/>
                                        </p:tgtEl>
                                        <p:attrNameLst>
                                          <p:attrName>style.visibility</p:attrName>
                                        </p:attrNameLst>
                                      </p:cBhvr>
                                      <p:to>
                                        <p:strVal val="visible"/>
                                      </p:to>
                                    </p:se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463"/>
                                        </p:tgtEl>
                                        <p:attrNameLst>
                                          <p:attrName>style.visibility</p:attrName>
                                        </p:attrNameLst>
                                      </p:cBhvr>
                                      <p:to>
                                        <p:strVal val="visible"/>
                                      </p:to>
                                    </p:set>
                                    <p:animEffect transition="in" filter="fade">
                                      <p:cBhvr>
                                        <p:cTn id="22" dur="500"/>
                                        <p:tgtEl>
                                          <p:spTgt spid="1463"/>
                                        </p:tgtEl>
                                      </p:cBhvr>
                                    </p:animEffec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1465"/>
                                        </p:tgtEl>
                                        <p:attrNameLst>
                                          <p:attrName>style.visibility</p:attrName>
                                        </p:attrNameLst>
                                      </p:cBhvr>
                                      <p:to>
                                        <p:strVal val="visible"/>
                                      </p:to>
                                    </p:set>
                                    <p:animEffect transition="in" filter="fade">
                                      <p:cBhvr>
                                        <p:cTn id="26" dur="500"/>
                                        <p:tgtEl>
                                          <p:spTgt spid="1465"/>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1467"/>
                                        </p:tgtEl>
                                        <p:attrNameLst>
                                          <p:attrName>style.visibility</p:attrName>
                                        </p:attrNameLst>
                                      </p:cBhvr>
                                      <p:to>
                                        <p:strVal val="visible"/>
                                      </p:to>
                                    </p:set>
                                    <p:animEffect transition="in" filter="fade">
                                      <p:cBhvr>
                                        <p:cTn id="30" dur="500"/>
                                        <p:tgtEl>
                                          <p:spTgt spid="1467"/>
                                        </p:tgtEl>
                                      </p:cBhvr>
                                    </p:animEffect>
                                  </p:childTnLst>
                                </p:cTn>
                              </p:par>
                            </p:childTnLst>
                          </p:cTn>
                        </p:par>
                        <p:par>
                          <p:cTn id="31" fill="hold">
                            <p:stCondLst>
                              <p:cond delay="2500"/>
                            </p:stCondLst>
                            <p:childTnLst>
                              <p:par>
                                <p:cTn id="32" presetID="2" presetClass="entr" presetSubtype="4" fill="hold" grpId="0" nodeType="afterEffect">
                                  <p:stCondLst>
                                    <p:cond delay="0"/>
                                  </p:stCondLst>
                                  <p:childTnLst>
                                    <p:set>
                                      <p:cBhvr>
                                        <p:cTn id="33" dur="1" fill="hold">
                                          <p:stCondLst>
                                            <p:cond delay="0"/>
                                          </p:stCondLst>
                                        </p:cTn>
                                        <p:tgtEl>
                                          <p:spTgt spid="1469"/>
                                        </p:tgtEl>
                                        <p:attrNameLst>
                                          <p:attrName>style.visibility</p:attrName>
                                        </p:attrNameLst>
                                      </p:cBhvr>
                                      <p:to>
                                        <p:strVal val="visible"/>
                                      </p:to>
                                    </p:set>
                                    <p:anim calcmode="lin" valueType="num">
                                      <p:cBhvr additive="base">
                                        <p:cTn id="34" dur="500" fill="hold"/>
                                        <p:tgtEl>
                                          <p:spTgt spid="1469"/>
                                        </p:tgtEl>
                                        <p:attrNameLst>
                                          <p:attrName>ppt_x</p:attrName>
                                        </p:attrNameLst>
                                      </p:cBhvr>
                                      <p:tavLst>
                                        <p:tav tm="0">
                                          <p:val>
                                            <p:strVal val="#ppt_x"/>
                                          </p:val>
                                        </p:tav>
                                        <p:tav tm="100000">
                                          <p:val>
                                            <p:strVal val="#ppt_x"/>
                                          </p:val>
                                        </p:tav>
                                      </p:tavLst>
                                    </p:anim>
                                    <p:anim calcmode="lin" valueType="num">
                                      <p:cBhvr additive="base">
                                        <p:cTn id="35" dur="500" fill="hold"/>
                                        <p:tgtEl>
                                          <p:spTgt spid="1469"/>
                                        </p:tgtEl>
                                        <p:attrNameLst>
                                          <p:attrName>ppt_y</p:attrName>
                                        </p:attrNameLst>
                                      </p:cBhvr>
                                      <p:tavLst>
                                        <p:tav tm="0">
                                          <p:val>
                                            <p:strVal val="1+#ppt_h/2"/>
                                          </p:val>
                                        </p:tav>
                                        <p:tav tm="100000">
                                          <p:val>
                                            <p:strVal val="#ppt_y"/>
                                          </p:val>
                                        </p:tav>
                                      </p:tavLst>
                                    </p:anim>
                                  </p:childTnLst>
                                </p:cTn>
                              </p:par>
                            </p:childTnLst>
                          </p:cTn>
                        </p:par>
                        <p:par>
                          <p:cTn id="36" fill="hold">
                            <p:stCondLst>
                              <p:cond delay="3000"/>
                            </p:stCondLst>
                            <p:childTnLst>
                              <p:par>
                                <p:cTn id="37" presetID="22" presetClass="entr" presetSubtype="4" fill="hold" grpId="0" nodeType="afterEffect">
                                  <p:stCondLst>
                                    <p:cond delay="0"/>
                                  </p:stCondLst>
                                  <p:childTnLst>
                                    <p:set>
                                      <p:cBhvr>
                                        <p:cTn id="38" dur="1" fill="hold">
                                          <p:stCondLst>
                                            <p:cond delay="0"/>
                                          </p:stCondLst>
                                        </p:cTn>
                                        <p:tgtEl>
                                          <p:spTgt spid="1464">
                                            <p:txEl>
                                              <p:pRg st="0" end="0"/>
                                            </p:txEl>
                                          </p:spTgt>
                                        </p:tgtEl>
                                        <p:attrNameLst>
                                          <p:attrName>style.visibility</p:attrName>
                                        </p:attrNameLst>
                                      </p:cBhvr>
                                      <p:to>
                                        <p:strVal val="visible"/>
                                      </p:to>
                                    </p:set>
                                    <p:animEffect transition="in" filter="wipe(down)">
                                      <p:cBhvr>
                                        <p:cTn id="39" dur="500"/>
                                        <p:tgtEl>
                                          <p:spTgt spid="1464">
                                            <p:txEl>
                                              <p:pRg st="0" end="0"/>
                                            </p:txEl>
                                          </p:spTgt>
                                        </p:tgtEl>
                                      </p:cBhvr>
                                    </p:animEffect>
                                  </p:childTnLst>
                                </p:cTn>
                              </p:par>
                            </p:childTnLst>
                          </p:cTn>
                        </p:par>
                        <p:par>
                          <p:cTn id="40" fill="hold">
                            <p:stCondLst>
                              <p:cond delay="3500"/>
                            </p:stCondLst>
                            <p:childTnLst>
                              <p:par>
                                <p:cTn id="41" presetID="2" presetClass="entr" presetSubtype="4" fill="hold" grpId="0" nodeType="afterEffect">
                                  <p:stCondLst>
                                    <p:cond delay="0"/>
                                  </p:stCondLst>
                                  <p:childTnLst>
                                    <p:set>
                                      <p:cBhvr>
                                        <p:cTn id="42" dur="1" fill="hold">
                                          <p:stCondLst>
                                            <p:cond delay="0"/>
                                          </p:stCondLst>
                                        </p:cTn>
                                        <p:tgtEl>
                                          <p:spTgt spid="1470"/>
                                        </p:tgtEl>
                                        <p:attrNameLst>
                                          <p:attrName>style.visibility</p:attrName>
                                        </p:attrNameLst>
                                      </p:cBhvr>
                                      <p:to>
                                        <p:strVal val="visible"/>
                                      </p:to>
                                    </p:set>
                                    <p:anim calcmode="lin" valueType="num">
                                      <p:cBhvr additive="base">
                                        <p:cTn id="43" dur="500" fill="hold"/>
                                        <p:tgtEl>
                                          <p:spTgt spid="1470"/>
                                        </p:tgtEl>
                                        <p:attrNameLst>
                                          <p:attrName>ppt_x</p:attrName>
                                        </p:attrNameLst>
                                      </p:cBhvr>
                                      <p:tavLst>
                                        <p:tav tm="0">
                                          <p:val>
                                            <p:strVal val="#ppt_x"/>
                                          </p:val>
                                        </p:tav>
                                        <p:tav tm="100000">
                                          <p:val>
                                            <p:strVal val="#ppt_x"/>
                                          </p:val>
                                        </p:tav>
                                      </p:tavLst>
                                    </p:anim>
                                    <p:anim calcmode="lin" valueType="num">
                                      <p:cBhvr additive="base">
                                        <p:cTn id="44" dur="500" fill="hold"/>
                                        <p:tgtEl>
                                          <p:spTgt spid="1470"/>
                                        </p:tgtEl>
                                        <p:attrNameLst>
                                          <p:attrName>ppt_y</p:attrName>
                                        </p:attrNameLst>
                                      </p:cBhvr>
                                      <p:tavLst>
                                        <p:tav tm="0">
                                          <p:val>
                                            <p:strVal val="1+#ppt_h/2"/>
                                          </p:val>
                                        </p:tav>
                                        <p:tav tm="100000">
                                          <p:val>
                                            <p:strVal val="#ppt_y"/>
                                          </p:val>
                                        </p:tav>
                                      </p:tavLst>
                                    </p:anim>
                                  </p:childTnLst>
                                </p:cTn>
                              </p:par>
                            </p:childTnLst>
                          </p:cTn>
                        </p:par>
                        <p:par>
                          <p:cTn id="45" fill="hold">
                            <p:stCondLst>
                              <p:cond delay="4000"/>
                            </p:stCondLst>
                            <p:childTnLst>
                              <p:par>
                                <p:cTn id="46" presetID="2" presetClass="entr" presetSubtype="4" fill="hold" grpId="0" nodeType="afterEffect">
                                  <p:stCondLst>
                                    <p:cond delay="0"/>
                                  </p:stCondLst>
                                  <p:childTnLst>
                                    <p:set>
                                      <p:cBhvr>
                                        <p:cTn id="47" dur="1" fill="hold">
                                          <p:stCondLst>
                                            <p:cond delay="0"/>
                                          </p:stCondLst>
                                        </p:cTn>
                                        <p:tgtEl>
                                          <p:spTgt spid="1471"/>
                                        </p:tgtEl>
                                        <p:attrNameLst>
                                          <p:attrName>style.visibility</p:attrName>
                                        </p:attrNameLst>
                                      </p:cBhvr>
                                      <p:to>
                                        <p:strVal val="visible"/>
                                      </p:to>
                                    </p:set>
                                    <p:anim calcmode="lin" valueType="num">
                                      <p:cBhvr additive="base">
                                        <p:cTn id="48" dur="500" fill="hold"/>
                                        <p:tgtEl>
                                          <p:spTgt spid="1471"/>
                                        </p:tgtEl>
                                        <p:attrNameLst>
                                          <p:attrName>ppt_x</p:attrName>
                                        </p:attrNameLst>
                                      </p:cBhvr>
                                      <p:tavLst>
                                        <p:tav tm="0">
                                          <p:val>
                                            <p:strVal val="#ppt_x"/>
                                          </p:val>
                                        </p:tav>
                                        <p:tav tm="100000">
                                          <p:val>
                                            <p:strVal val="#ppt_x"/>
                                          </p:val>
                                        </p:tav>
                                      </p:tavLst>
                                    </p:anim>
                                    <p:anim calcmode="lin" valueType="num">
                                      <p:cBhvr additive="base">
                                        <p:cTn id="49" dur="500" fill="hold"/>
                                        <p:tgtEl>
                                          <p:spTgt spid="14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2" grpId="0"/>
      <p:bldP spid="1463" grpId="0"/>
      <p:bldP spid="1464" grpId="0" build="p"/>
      <p:bldP spid="1465" grpId="0"/>
      <p:bldP spid="1467" grpId="0"/>
      <p:bldP spid="1469" grpId="0"/>
      <p:bldP spid="1470" grpId="0"/>
      <p:bldP spid="1471"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chemeClr val="accent4"/>
            </a:gs>
          </a:gsLst>
          <a:lin ang="5400700" scaled="0"/>
        </a:gradFill>
        <a:effectLst/>
      </p:bgPr>
    </p:bg>
    <p:spTree>
      <p:nvGrpSpPr>
        <p:cNvPr id="1" name="Shape 725"/>
        <p:cNvGrpSpPr/>
        <p:nvPr/>
      </p:nvGrpSpPr>
      <p:grpSpPr>
        <a:xfrm>
          <a:off x="0" y="0"/>
          <a:ext cx="0" cy="0"/>
          <a:chOff x="0" y="0"/>
          <a:chExt cx="0" cy="0"/>
        </a:xfrm>
      </p:grpSpPr>
      <p:sp>
        <p:nvSpPr>
          <p:cNvPr id="726" name="Google Shape;726;p47"/>
          <p:cNvSpPr txBox="1">
            <a:spLocks noGrp="1"/>
          </p:cNvSpPr>
          <p:nvPr>
            <p:ph type="title"/>
          </p:nvPr>
        </p:nvSpPr>
        <p:spPr>
          <a:xfrm>
            <a:off x="713225" y="368825"/>
            <a:ext cx="770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
        <p:nvSpPr>
          <p:cNvPr id="2" name="TextBox 1">
            <a:extLst>
              <a:ext uri="{FF2B5EF4-FFF2-40B4-BE49-F238E27FC236}">
                <a16:creationId xmlns:a16="http://schemas.microsoft.com/office/drawing/2014/main" id="{8AD108CC-A7B7-50C8-CE05-E4F59EC96355}"/>
              </a:ext>
            </a:extLst>
          </p:cNvPr>
          <p:cNvSpPr txBox="1"/>
          <p:nvPr/>
        </p:nvSpPr>
        <p:spPr>
          <a:xfrm>
            <a:off x="1041991" y="1176670"/>
            <a:ext cx="7492409" cy="3539430"/>
          </a:xfrm>
          <a:prstGeom prst="rect">
            <a:avLst/>
          </a:prstGeom>
          <a:noFill/>
        </p:spPr>
        <p:txBody>
          <a:bodyPr wrap="square" rtlCol="0">
            <a:spAutoFit/>
          </a:bodyPr>
          <a:lstStyle/>
          <a:p>
            <a:pPr algn="just"/>
            <a:r>
              <a:rPr lang="en-US" b="1" i="0" dirty="0">
                <a:solidFill>
                  <a:schemeClr val="tx1"/>
                </a:solidFill>
                <a:effectLst/>
                <a:latin typeface="Arial" panose="020B0604020202020204" pitchFamily="34" charset="0"/>
                <a:cs typeface="Arial" panose="020B0604020202020204" pitchFamily="34" charset="0"/>
              </a:rPr>
              <a:t>The FMCG dashboard report project created in Power Tableau and Excel is a powerful tool for analyzing key performance indicators and making data-driven decisions in the fast-moving consumer goods industry. The report provides a comprehensive overview of sales, inventory, and profitability metrics across multiple product categories and regions.</a:t>
            </a:r>
          </a:p>
          <a:p>
            <a:pPr algn="just"/>
            <a:endParaRPr lang="en-US" b="1" dirty="0">
              <a:solidFill>
                <a:schemeClr val="tx1"/>
              </a:solidFill>
              <a:latin typeface="Arial" panose="020B0604020202020204" pitchFamily="34" charset="0"/>
              <a:cs typeface="Arial" panose="020B0604020202020204" pitchFamily="34" charset="0"/>
            </a:endParaRPr>
          </a:p>
          <a:p>
            <a:pPr algn="just"/>
            <a:endParaRPr lang="en-US" b="1" dirty="0">
              <a:solidFill>
                <a:schemeClr val="tx1"/>
              </a:solidFill>
              <a:latin typeface="Arial" panose="020B0604020202020204" pitchFamily="34" charset="0"/>
              <a:cs typeface="Arial" panose="020B0604020202020204" pitchFamily="34" charset="0"/>
            </a:endParaRPr>
          </a:p>
          <a:p>
            <a:pPr algn="just"/>
            <a:r>
              <a:rPr lang="en-US" b="1" i="0" dirty="0">
                <a:solidFill>
                  <a:schemeClr val="tx1"/>
                </a:solidFill>
                <a:effectLst/>
                <a:latin typeface="Arial" panose="020B0604020202020204" pitchFamily="34" charset="0"/>
                <a:cs typeface="Arial" panose="020B0604020202020204" pitchFamily="34" charset="0"/>
              </a:rPr>
              <a:t>This can help companies to optimize their operations, improve their product mix, and increase their profitability.</a:t>
            </a:r>
          </a:p>
          <a:p>
            <a:pPr algn="just"/>
            <a:endParaRPr lang="en-US" b="1" i="0" dirty="0">
              <a:solidFill>
                <a:schemeClr val="tx1"/>
              </a:solidFill>
              <a:effectLst/>
              <a:latin typeface="Arial" panose="020B0604020202020204" pitchFamily="34" charset="0"/>
              <a:cs typeface="Arial" panose="020B0604020202020204" pitchFamily="34" charset="0"/>
            </a:endParaRPr>
          </a:p>
          <a:p>
            <a:pPr algn="just"/>
            <a:r>
              <a:rPr lang="en-US" b="1" i="0" dirty="0">
                <a:solidFill>
                  <a:schemeClr val="tx1"/>
                </a:solidFill>
                <a:effectLst/>
                <a:latin typeface="Arial" panose="020B0604020202020204" pitchFamily="34" charset="0"/>
                <a:cs typeface="Arial" panose="020B0604020202020204" pitchFamily="34" charset="0"/>
              </a:rPr>
              <a:t>Overall, the FMCG dashboard report project demonstrates the value of using data analytics tools to gain insights into business performance and make informed decisions. It highlights the importance of collecting and analyzing data in real-time, and the power of visualizations and dashboards to communicate complex information in a clear and concise manner.</a:t>
            </a:r>
          </a:p>
          <a:p>
            <a:endParaRPr lang="en-IN" dirty="0"/>
          </a:p>
        </p:txBody>
      </p:sp>
    </p:spTree>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726"/>
                                        </p:tgtEl>
                                        <p:attrNameLst>
                                          <p:attrName>style.visibility</p:attrName>
                                        </p:attrNameLst>
                                      </p:cBhvr>
                                      <p:to>
                                        <p:strVal val="visible"/>
                                      </p:to>
                                    </p:set>
                                    <p:anim calcmode="lin" valueType="num">
                                      <p:cBhvr>
                                        <p:cTn id="7" dur="1000" fill="hold"/>
                                        <p:tgtEl>
                                          <p:spTgt spid="726"/>
                                        </p:tgtEl>
                                        <p:attrNameLst>
                                          <p:attrName>ppt_w</p:attrName>
                                        </p:attrNameLst>
                                      </p:cBhvr>
                                      <p:tavLst>
                                        <p:tav tm="0">
                                          <p:val>
                                            <p:fltVal val="0"/>
                                          </p:val>
                                        </p:tav>
                                        <p:tav tm="100000">
                                          <p:val>
                                            <p:strVal val="#ppt_w"/>
                                          </p:val>
                                        </p:tav>
                                      </p:tavLst>
                                    </p:anim>
                                    <p:anim calcmode="lin" valueType="num">
                                      <p:cBhvr>
                                        <p:cTn id="8" dur="1000" fill="hold"/>
                                        <p:tgtEl>
                                          <p:spTgt spid="726"/>
                                        </p:tgtEl>
                                        <p:attrNameLst>
                                          <p:attrName>ppt_h</p:attrName>
                                        </p:attrNameLst>
                                      </p:cBhvr>
                                      <p:tavLst>
                                        <p:tav tm="0">
                                          <p:val>
                                            <p:fltVal val="0"/>
                                          </p:val>
                                        </p:tav>
                                        <p:tav tm="100000">
                                          <p:val>
                                            <p:strVal val="#ppt_h"/>
                                          </p:val>
                                        </p:tav>
                                      </p:tavLst>
                                    </p:anim>
                                    <p:anim calcmode="lin" valueType="num">
                                      <p:cBhvr>
                                        <p:cTn id="9" dur="1000" fill="hold"/>
                                        <p:tgtEl>
                                          <p:spTgt spid="726"/>
                                        </p:tgtEl>
                                        <p:attrNameLst>
                                          <p:attrName>style.rotation</p:attrName>
                                        </p:attrNameLst>
                                      </p:cBhvr>
                                      <p:tavLst>
                                        <p:tav tm="0">
                                          <p:val>
                                            <p:fltVal val="90"/>
                                          </p:val>
                                        </p:tav>
                                        <p:tav tm="100000">
                                          <p:val>
                                            <p:fltVal val="0"/>
                                          </p:val>
                                        </p:tav>
                                      </p:tavLst>
                                    </p:anim>
                                    <p:animEffect transition="in" filter="fade">
                                      <p:cBhvr>
                                        <p:cTn id="10" dur="1000"/>
                                        <p:tgtEl>
                                          <p:spTgt spid="726"/>
                                        </p:tgtEl>
                                      </p:cBhvr>
                                    </p:animEffect>
                                  </p:childTnLst>
                                </p:cTn>
                              </p:par>
                            </p:childTnLst>
                          </p:cTn>
                        </p:par>
                        <p:par>
                          <p:cTn id="11" fill="hold">
                            <p:stCondLst>
                              <p:cond delay="1000"/>
                            </p:stCondLst>
                            <p:childTnLst>
                              <p:par>
                                <p:cTn id="12" presetID="22" presetClass="entr" presetSubtype="4"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6" grpId="0"/>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01;p73">
            <a:extLst>
              <a:ext uri="{FF2B5EF4-FFF2-40B4-BE49-F238E27FC236}">
                <a16:creationId xmlns:a16="http://schemas.microsoft.com/office/drawing/2014/main" id="{7C8C93F7-A3A1-370F-0534-54E5F25EB30E}"/>
              </a:ext>
            </a:extLst>
          </p:cNvPr>
          <p:cNvSpPr/>
          <p:nvPr/>
        </p:nvSpPr>
        <p:spPr>
          <a:xfrm flipH="1">
            <a:off x="1135368" y="3993149"/>
            <a:ext cx="677919" cy="677175"/>
          </a:xfrm>
          <a:custGeom>
            <a:avLst/>
            <a:gdLst/>
            <a:ahLst/>
            <a:cxnLst/>
            <a:rect l="l" t="t" r="r" b="b"/>
            <a:pathLst>
              <a:path w="17327" h="17308" extrusionOk="0">
                <a:moveTo>
                  <a:pt x="0" y="8316"/>
                </a:moveTo>
                <a:cubicBezTo>
                  <a:pt x="0" y="11678"/>
                  <a:pt x="2029" y="14721"/>
                  <a:pt x="5132" y="16014"/>
                </a:cubicBezTo>
                <a:cubicBezTo>
                  <a:pt x="8256" y="17307"/>
                  <a:pt x="11836" y="16591"/>
                  <a:pt x="14223" y="14224"/>
                </a:cubicBezTo>
                <a:cubicBezTo>
                  <a:pt x="16610" y="11837"/>
                  <a:pt x="17327" y="8256"/>
                  <a:pt x="16034" y="5133"/>
                </a:cubicBezTo>
                <a:cubicBezTo>
                  <a:pt x="14741" y="2030"/>
                  <a:pt x="11697" y="1"/>
                  <a:pt x="8335" y="1"/>
                </a:cubicBezTo>
                <a:cubicBezTo>
                  <a:pt x="3740" y="1"/>
                  <a:pt x="20" y="3721"/>
                  <a:pt x="0" y="8316"/>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502;p73">
            <a:extLst>
              <a:ext uri="{FF2B5EF4-FFF2-40B4-BE49-F238E27FC236}">
                <a16:creationId xmlns:a16="http://schemas.microsoft.com/office/drawing/2014/main" id="{D0078C3C-DE9B-3452-BB0B-6498173CD2D0}"/>
              </a:ext>
            </a:extLst>
          </p:cNvPr>
          <p:cNvSpPr txBox="1">
            <a:spLocks/>
          </p:cNvSpPr>
          <p:nvPr/>
        </p:nvSpPr>
        <p:spPr>
          <a:xfrm rot="-1093">
            <a:off x="2121769" y="831125"/>
            <a:ext cx="3772800" cy="776400"/>
          </a:xfrm>
          <a:prstGeom prst="rect">
            <a:avLst/>
          </a:prstGeom>
          <a:noFill/>
          <a:ln>
            <a:noFill/>
          </a:ln>
          <a:effectLst>
            <a:outerShdw dist="38100" dir="5400000" algn="bl" rotWithShape="0">
              <a:schemeClr val="lt2"/>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Montserrat ExtraBold"/>
              <a:buNone/>
              <a:defRPr sz="4000" b="0" i="0" u="none" strike="noStrike" cap="none">
                <a:solidFill>
                  <a:schemeClr val="dk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IN" sz="5000" dirty="0"/>
              <a:t>THANKS!</a:t>
            </a:r>
          </a:p>
        </p:txBody>
      </p:sp>
      <p:sp>
        <p:nvSpPr>
          <p:cNvPr id="4" name="Google Shape;1504;p73">
            <a:extLst>
              <a:ext uri="{FF2B5EF4-FFF2-40B4-BE49-F238E27FC236}">
                <a16:creationId xmlns:a16="http://schemas.microsoft.com/office/drawing/2014/main" id="{FBDE6937-F750-2F04-641B-4F5BF0B1C4C9}"/>
              </a:ext>
            </a:extLst>
          </p:cNvPr>
          <p:cNvSpPr txBox="1"/>
          <p:nvPr/>
        </p:nvSpPr>
        <p:spPr>
          <a:xfrm>
            <a:off x="2121769" y="3892975"/>
            <a:ext cx="3772800" cy="43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chemeClr val="dk1"/>
              </a:solidFill>
              <a:latin typeface="Varela Round"/>
              <a:ea typeface="Varela Round"/>
              <a:cs typeface="Varela Round"/>
              <a:sym typeface="Varela Round"/>
            </a:endParaRPr>
          </a:p>
        </p:txBody>
      </p:sp>
      <p:sp>
        <p:nvSpPr>
          <p:cNvPr id="5" name="Google Shape;1505;p73">
            <a:extLst>
              <a:ext uri="{FF2B5EF4-FFF2-40B4-BE49-F238E27FC236}">
                <a16:creationId xmlns:a16="http://schemas.microsoft.com/office/drawing/2014/main" id="{2680D401-07FC-833C-A436-6D88D8949A9A}"/>
              </a:ext>
            </a:extLst>
          </p:cNvPr>
          <p:cNvSpPr/>
          <p:nvPr/>
        </p:nvSpPr>
        <p:spPr>
          <a:xfrm>
            <a:off x="51207" y="152827"/>
            <a:ext cx="1586025" cy="3650193"/>
          </a:xfrm>
          <a:custGeom>
            <a:avLst/>
            <a:gdLst/>
            <a:ahLst/>
            <a:cxnLst/>
            <a:rect l="l" t="t" r="r" b="b"/>
            <a:pathLst>
              <a:path w="25611" h="58943" extrusionOk="0">
                <a:moveTo>
                  <a:pt x="20484" y="837"/>
                </a:moveTo>
                <a:lnTo>
                  <a:pt x="0" y="837"/>
                </a:lnTo>
                <a:cubicBezTo>
                  <a:pt x="5147" y="796"/>
                  <a:pt x="5231" y="11508"/>
                  <a:pt x="5231" y="15756"/>
                </a:cubicBezTo>
                <a:cubicBezTo>
                  <a:pt x="5231" y="17493"/>
                  <a:pt x="5210" y="37496"/>
                  <a:pt x="5189" y="48418"/>
                </a:cubicBezTo>
                <a:lnTo>
                  <a:pt x="15860" y="58942"/>
                </a:lnTo>
                <a:lnTo>
                  <a:pt x="25548" y="48439"/>
                </a:lnTo>
                <a:cubicBezTo>
                  <a:pt x="25527" y="37224"/>
                  <a:pt x="25234" y="18434"/>
                  <a:pt x="25276" y="16990"/>
                </a:cubicBezTo>
                <a:cubicBezTo>
                  <a:pt x="25611" y="0"/>
                  <a:pt x="20484" y="837"/>
                  <a:pt x="20484" y="837"/>
                </a:cubicBezTo>
                <a:close/>
              </a:path>
            </a:pathLst>
          </a:custGeom>
          <a:gradFill>
            <a:gsLst>
              <a:gs pos="0">
                <a:schemeClr val="accent4"/>
              </a:gs>
              <a:gs pos="37000">
                <a:schemeClr val="accent4"/>
              </a:gs>
              <a:gs pos="100000">
                <a:schemeClr val="accent5"/>
              </a:gs>
            </a:gsLst>
            <a:lin ang="10800025" scaled="0"/>
          </a:gradFill>
          <a:ln>
            <a:noFill/>
          </a:ln>
          <a:effectLst>
            <a:outerShdw blurRad="400050" dist="57150" dir="5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06;p73">
            <a:extLst>
              <a:ext uri="{FF2B5EF4-FFF2-40B4-BE49-F238E27FC236}">
                <a16:creationId xmlns:a16="http://schemas.microsoft.com/office/drawing/2014/main" id="{2446BF35-0757-83B6-1CBE-3D1B28417217}"/>
              </a:ext>
            </a:extLst>
          </p:cNvPr>
          <p:cNvSpPr/>
          <p:nvPr/>
        </p:nvSpPr>
        <p:spPr>
          <a:xfrm flipH="1">
            <a:off x="5318779" y="-1625851"/>
            <a:ext cx="4721214" cy="4084572"/>
          </a:xfrm>
          <a:custGeom>
            <a:avLst/>
            <a:gdLst/>
            <a:ahLst/>
            <a:cxnLst/>
            <a:rect l="l" t="t" r="r" b="b"/>
            <a:pathLst>
              <a:path w="120670" h="104398" extrusionOk="0">
                <a:moveTo>
                  <a:pt x="5152" y="47485"/>
                </a:moveTo>
                <a:cubicBezTo>
                  <a:pt x="0" y="69267"/>
                  <a:pt x="10941" y="104398"/>
                  <a:pt x="39646" y="97913"/>
                </a:cubicBezTo>
                <a:cubicBezTo>
                  <a:pt x="50229" y="95526"/>
                  <a:pt x="53631" y="87529"/>
                  <a:pt x="57948" y="78657"/>
                </a:cubicBezTo>
                <a:cubicBezTo>
                  <a:pt x="62563" y="69168"/>
                  <a:pt x="70878" y="63936"/>
                  <a:pt x="80586" y="59798"/>
                </a:cubicBezTo>
                <a:cubicBezTo>
                  <a:pt x="88463" y="56456"/>
                  <a:pt x="97713" y="55641"/>
                  <a:pt x="104696" y="50389"/>
                </a:cubicBezTo>
                <a:cubicBezTo>
                  <a:pt x="120669" y="38334"/>
                  <a:pt x="106784" y="22539"/>
                  <a:pt x="96878" y="12573"/>
                </a:cubicBezTo>
                <a:cubicBezTo>
                  <a:pt x="84524" y="100"/>
                  <a:pt x="66402" y="1"/>
                  <a:pt x="50110" y="2030"/>
                </a:cubicBezTo>
                <a:cubicBezTo>
                  <a:pt x="38214" y="3004"/>
                  <a:pt x="22419" y="5272"/>
                  <a:pt x="16451" y="17725"/>
                </a:cubicBezTo>
                <a:cubicBezTo>
                  <a:pt x="12234" y="26557"/>
                  <a:pt x="8673" y="35708"/>
                  <a:pt x="5789" y="45078"/>
                </a:cubicBezTo>
                <a:cubicBezTo>
                  <a:pt x="5550" y="45853"/>
                  <a:pt x="5331" y="46649"/>
                  <a:pt x="5152" y="47485"/>
                </a:cubicBezTo>
                <a:close/>
              </a:path>
            </a:pathLst>
          </a:custGeom>
          <a:gradFill>
            <a:gsLst>
              <a:gs pos="0">
                <a:schemeClr val="accent4"/>
              </a:gs>
              <a:gs pos="100000">
                <a:schemeClr val="accent5"/>
              </a:gs>
            </a:gsLst>
            <a:lin ang="5400700" scaled="0"/>
          </a:gradFill>
          <a:ln>
            <a:noFill/>
          </a:ln>
          <a:effectLst>
            <a:outerShdw blurRad="428625" dist="66675" dir="5400000" algn="bl" rotWithShape="0">
              <a:schemeClr val="accent6">
                <a:alpha val="4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07;p73">
            <a:extLst>
              <a:ext uri="{FF2B5EF4-FFF2-40B4-BE49-F238E27FC236}">
                <a16:creationId xmlns:a16="http://schemas.microsoft.com/office/drawing/2014/main" id="{7FE7DFFA-42E9-FDD6-FDF9-F0C5BDE52A41}"/>
              </a:ext>
            </a:extLst>
          </p:cNvPr>
          <p:cNvSpPr/>
          <p:nvPr/>
        </p:nvSpPr>
        <p:spPr>
          <a:xfrm flipH="1">
            <a:off x="7048182" y="-999303"/>
            <a:ext cx="1928667" cy="1928667"/>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08;p73">
            <a:extLst>
              <a:ext uri="{FF2B5EF4-FFF2-40B4-BE49-F238E27FC236}">
                <a16:creationId xmlns:a16="http://schemas.microsoft.com/office/drawing/2014/main" id="{C95238E7-AC60-8E69-7F81-6F99A166E99F}"/>
              </a:ext>
            </a:extLst>
          </p:cNvPr>
          <p:cNvSpPr/>
          <p:nvPr/>
        </p:nvSpPr>
        <p:spPr>
          <a:xfrm flipH="1">
            <a:off x="7166711" y="1553288"/>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09;p73">
            <a:extLst>
              <a:ext uri="{FF2B5EF4-FFF2-40B4-BE49-F238E27FC236}">
                <a16:creationId xmlns:a16="http://schemas.microsoft.com/office/drawing/2014/main" id="{437690B5-C50E-BE0D-2485-D124FF40C5DA}"/>
              </a:ext>
            </a:extLst>
          </p:cNvPr>
          <p:cNvSpPr/>
          <p:nvPr/>
        </p:nvSpPr>
        <p:spPr>
          <a:xfrm flipH="1">
            <a:off x="7734619" y="4349576"/>
            <a:ext cx="87210" cy="87992"/>
          </a:xfrm>
          <a:custGeom>
            <a:avLst/>
            <a:gdLst/>
            <a:ahLst/>
            <a:cxnLst/>
            <a:rect l="l" t="t" r="r" b="b"/>
            <a:pathLst>
              <a:path w="2229" h="2249" fill="none" extrusionOk="0">
                <a:moveTo>
                  <a:pt x="2228" y="1115"/>
                </a:moveTo>
                <a:cubicBezTo>
                  <a:pt x="2228" y="1732"/>
                  <a:pt x="1731" y="2249"/>
                  <a:pt x="1114" y="2249"/>
                </a:cubicBezTo>
                <a:cubicBezTo>
                  <a:pt x="497" y="2249"/>
                  <a:pt x="0" y="1732"/>
                  <a:pt x="0" y="1115"/>
                </a:cubicBezTo>
                <a:cubicBezTo>
                  <a:pt x="0" y="498"/>
                  <a:pt x="497" y="1"/>
                  <a:pt x="1114" y="1"/>
                </a:cubicBezTo>
                <a:cubicBezTo>
                  <a:pt x="1731" y="1"/>
                  <a:pt x="2228" y="498"/>
                  <a:pt x="2228" y="1115"/>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10;p73">
            <a:extLst>
              <a:ext uri="{FF2B5EF4-FFF2-40B4-BE49-F238E27FC236}">
                <a16:creationId xmlns:a16="http://schemas.microsoft.com/office/drawing/2014/main" id="{A79A43F6-61F4-456C-1E4A-D7E8806E32D6}"/>
              </a:ext>
            </a:extLst>
          </p:cNvPr>
          <p:cNvSpPr/>
          <p:nvPr/>
        </p:nvSpPr>
        <p:spPr>
          <a:xfrm flipH="1">
            <a:off x="8172830" y="2783224"/>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11;p73">
            <a:extLst>
              <a:ext uri="{FF2B5EF4-FFF2-40B4-BE49-F238E27FC236}">
                <a16:creationId xmlns:a16="http://schemas.microsoft.com/office/drawing/2014/main" id="{7DB00BCC-902E-83B3-6727-534BBED4A406}"/>
              </a:ext>
            </a:extLst>
          </p:cNvPr>
          <p:cNvSpPr/>
          <p:nvPr/>
        </p:nvSpPr>
        <p:spPr>
          <a:xfrm flipH="1">
            <a:off x="6983482" y="1334162"/>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12;p73">
            <a:extLst>
              <a:ext uri="{FF2B5EF4-FFF2-40B4-BE49-F238E27FC236}">
                <a16:creationId xmlns:a16="http://schemas.microsoft.com/office/drawing/2014/main" id="{229CC6D8-0A58-2CEA-55C5-46F7C967F30E}"/>
              </a:ext>
            </a:extLst>
          </p:cNvPr>
          <p:cNvSpPr/>
          <p:nvPr/>
        </p:nvSpPr>
        <p:spPr>
          <a:xfrm flipH="1">
            <a:off x="7455585" y="2948288"/>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13;p73">
            <a:extLst>
              <a:ext uri="{FF2B5EF4-FFF2-40B4-BE49-F238E27FC236}">
                <a16:creationId xmlns:a16="http://schemas.microsoft.com/office/drawing/2014/main" id="{19DB238B-2045-E3D8-C193-FCA6AFC33DDE}"/>
              </a:ext>
            </a:extLst>
          </p:cNvPr>
          <p:cNvSpPr/>
          <p:nvPr/>
        </p:nvSpPr>
        <p:spPr>
          <a:xfrm flipH="1">
            <a:off x="5714591" y="1016465"/>
            <a:ext cx="365036" cy="287999"/>
          </a:xfrm>
          <a:custGeom>
            <a:avLst/>
            <a:gdLst/>
            <a:ahLst/>
            <a:cxnLst/>
            <a:rect l="l" t="t" r="r" b="b"/>
            <a:pathLst>
              <a:path w="9330" h="7361" fill="none" extrusionOk="0">
                <a:moveTo>
                  <a:pt x="0" y="7360"/>
                </a:moveTo>
                <a:lnTo>
                  <a:pt x="9330"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 name="Google Shape;1514;p73">
            <a:extLst>
              <a:ext uri="{FF2B5EF4-FFF2-40B4-BE49-F238E27FC236}">
                <a16:creationId xmlns:a16="http://schemas.microsoft.com/office/drawing/2014/main" id="{83C7D807-B29C-104A-BAFC-0BD4B0174FB9}"/>
              </a:ext>
            </a:extLst>
          </p:cNvPr>
          <p:cNvPicPr preferRelativeResize="0"/>
          <p:nvPr/>
        </p:nvPicPr>
        <p:blipFill>
          <a:blip r:embed="rId2">
            <a:alphaModFix/>
          </a:blip>
          <a:stretch>
            <a:fillRect/>
          </a:stretch>
        </p:blipFill>
        <p:spPr>
          <a:xfrm flipH="1">
            <a:off x="7429539" y="3520950"/>
            <a:ext cx="743300" cy="572749"/>
          </a:xfrm>
          <a:prstGeom prst="rect">
            <a:avLst/>
          </a:prstGeom>
          <a:noFill/>
          <a:ln>
            <a:noFill/>
          </a:ln>
        </p:spPr>
      </p:pic>
      <p:sp>
        <p:nvSpPr>
          <p:cNvPr id="15" name="Google Shape;1515;p73">
            <a:extLst>
              <a:ext uri="{FF2B5EF4-FFF2-40B4-BE49-F238E27FC236}">
                <a16:creationId xmlns:a16="http://schemas.microsoft.com/office/drawing/2014/main" id="{DA044C9C-999D-5F66-B91B-0E322797F724}"/>
              </a:ext>
            </a:extLst>
          </p:cNvPr>
          <p:cNvSpPr/>
          <p:nvPr/>
        </p:nvSpPr>
        <p:spPr>
          <a:xfrm rot="5241287" flipH="1">
            <a:off x="6809098" y="1041943"/>
            <a:ext cx="1482079" cy="1482079"/>
          </a:xfrm>
          <a:prstGeom prst="blockArc">
            <a:avLst>
              <a:gd name="adj1" fmla="val 10800000"/>
              <a:gd name="adj2" fmla="val 21269535"/>
              <a:gd name="adj3" fmla="val 6224"/>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 name="Google Shape;1516;p73">
            <a:extLst>
              <a:ext uri="{FF2B5EF4-FFF2-40B4-BE49-F238E27FC236}">
                <a16:creationId xmlns:a16="http://schemas.microsoft.com/office/drawing/2014/main" id="{72484B2C-40A2-3ADB-2472-94FFC6410ACE}"/>
              </a:ext>
            </a:extLst>
          </p:cNvPr>
          <p:cNvPicPr preferRelativeResize="0"/>
          <p:nvPr/>
        </p:nvPicPr>
        <p:blipFill>
          <a:blip r:embed="rId2">
            <a:alphaModFix/>
          </a:blip>
          <a:stretch>
            <a:fillRect/>
          </a:stretch>
        </p:blipFill>
        <p:spPr>
          <a:xfrm flipH="1">
            <a:off x="5769864" y="1530350"/>
            <a:ext cx="743300" cy="572749"/>
          </a:xfrm>
          <a:prstGeom prst="rect">
            <a:avLst/>
          </a:prstGeom>
          <a:noFill/>
          <a:ln>
            <a:noFill/>
          </a:ln>
        </p:spPr>
      </p:pic>
      <p:sp>
        <p:nvSpPr>
          <p:cNvPr id="17" name="Google Shape;1517;p73">
            <a:extLst>
              <a:ext uri="{FF2B5EF4-FFF2-40B4-BE49-F238E27FC236}">
                <a16:creationId xmlns:a16="http://schemas.microsoft.com/office/drawing/2014/main" id="{D327CE58-D4FE-CF57-5E9B-CED1815B7A2A}"/>
              </a:ext>
            </a:extLst>
          </p:cNvPr>
          <p:cNvSpPr/>
          <p:nvPr/>
        </p:nvSpPr>
        <p:spPr>
          <a:xfrm rot="-5080604" flipH="1">
            <a:off x="6001802" y="2942364"/>
            <a:ext cx="1872275" cy="1872275"/>
          </a:xfrm>
          <a:prstGeom prst="blockArc">
            <a:avLst>
              <a:gd name="adj1" fmla="val 10800000"/>
              <a:gd name="adj2" fmla="val 21253399"/>
              <a:gd name="adj3" fmla="val 4217"/>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18;p73">
            <a:extLst>
              <a:ext uri="{FF2B5EF4-FFF2-40B4-BE49-F238E27FC236}">
                <a16:creationId xmlns:a16="http://schemas.microsoft.com/office/drawing/2014/main" id="{1172C898-1473-9DAF-BF84-AF9FAD54AF33}"/>
              </a:ext>
            </a:extLst>
          </p:cNvPr>
          <p:cNvSpPr/>
          <p:nvPr/>
        </p:nvSpPr>
        <p:spPr>
          <a:xfrm flipH="1">
            <a:off x="788825" y="3726581"/>
            <a:ext cx="87992" cy="87992"/>
          </a:xfrm>
          <a:custGeom>
            <a:avLst/>
            <a:gdLst/>
            <a:ahLst/>
            <a:cxnLst/>
            <a:rect l="l" t="t" r="r" b="b"/>
            <a:pathLst>
              <a:path w="2249" h="2249" fill="none" extrusionOk="0">
                <a:moveTo>
                  <a:pt x="2249" y="1134"/>
                </a:moveTo>
                <a:cubicBezTo>
                  <a:pt x="2249" y="1751"/>
                  <a:pt x="1751" y="2248"/>
                  <a:pt x="1135" y="2248"/>
                </a:cubicBezTo>
                <a:cubicBezTo>
                  <a:pt x="518" y="2248"/>
                  <a:pt x="1" y="1751"/>
                  <a:pt x="1" y="1134"/>
                </a:cubicBezTo>
                <a:cubicBezTo>
                  <a:pt x="1" y="518"/>
                  <a:pt x="518" y="0"/>
                  <a:pt x="1135" y="0"/>
                </a:cubicBezTo>
                <a:cubicBezTo>
                  <a:pt x="1751" y="0"/>
                  <a:pt x="2249" y="518"/>
                  <a:pt x="2249" y="1134"/>
                </a:cubicBezTo>
                <a:close/>
              </a:path>
            </a:pathLst>
          </a:custGeom>
          <a:no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33;p73">
            <a:extLst>
              <a:ext uri="{FF2B5EF4-FFF2-40B4-BE49-F238E27FC236}">
                <a16:creationId xmlns:a16="http://schemas.microsoft.com/office/drawing/2014/main" id="{9343A3A3-4301-8880-CB9E-3069E0604D36}"/>
              </a:ext>
            </a:extLst>
          </p:cNvPr>
          <p:cNvSpPr/>
          <p:nvPr/>
        </p:nvSpPr>
        <p:spPr>
          <a:xfrm rot="5400000">
            <a:off x="-389531" y="1449325"/>
            <a:ext cx="2847900" cy="1057200"/>
          </a:xfrm>
          <a:prstGeom prst="homePlate">
            <a:avLst>
              <a:gd name="adj" fmla="val 5000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TextBox 19">
            <a:extLst>
              <a:ext uri="{FF2B5EF4-FFF2-40B4-BE49-F238E27FC236}">
                <a16:creationId xmlns:a16="http://schemas.microsoft.com/office/drawing/2014/main" id="{7FD218A2-AE5D-CC1E-D4AD-56278B55C424}"/>
              </a:ext>
            </a:extLst>
          </p:cNvPr>
          <p:cNvSpPr txBox="1"/>
          <p:nvPr/>
        </p:nvSpPr>
        <p:spPr>
          <a:xfrm>
            <a:off x="751888" y="929364"/>
            <a:ext cx="568663" cy="2062103"/>
          </a:xfrm>
          <a:prstGeom prst="rect">
            <a:avLst/>
          </a:prstGeom>
          <a:noFill/>
        </p:spPr>
        <p:txBody>
          <a:bodyPr wrap="square" rtlCol="0">
            <a:spAutoFit/>
          </a:bodyPr>
          <a:lstStyle/>
          <a:p>
            <a:r>
              <a:rPr lang="en-US" sz="3200" dirty="0">
                <a:solidFill>
                  <a:schemeClr val="tx1"/>
                </a:solidFill>
              </a:rPr>
              <a:t>F</a:t>
            </a:r>
          </a:p>
          <a:p>
            <a:r>
              <a:rPr lang="en-US" sz="3200" dirty="0">
                <a:solidFill>
                  <a:schemeClr val="tx1"/>
                </a:solidFill>
              </a:rPr>
              <a:t>M</a:t>
            </a:r>
          </a:p>
          <a:p>
            <a:r>
              <a:rPr lang="en-US" sz="3200" dirty="0">
                <a:solidFill>
                  <a:schemeClr val="tx1"/>
                </a:solidFill>
              </a:rPr>
              <a:t>C</a:t>
            </a:r>
          </a:p>
          <a:p>
            <a:r>
              <a:rPr lang="en-US" sz="3200" dirty="0">
                <a:solidFill>
                  <a:schemeClr val="tx1"/>
                </a:solidFill>
              </a:rPr>
              <a:t>G</a:t>
            </a:r>
            <a:endParaRPr lang="en-IN" sz="3200" dirty="0">
              <a:solidFill>
                <a:schemeClr val="tx1"/>
              </a:solidFill>
            </a:endParaRPr>
          </a:p>
        </p:txBody>
      </p:sp>
      <p:pic>
        <p:nvPicPr>
          <p:cNvPr id="2050" name="Picture 2" descr="fmcg full form &amp; Detailed Explaination of FMCG">
            <a:extLst>
              <a:ext uri="{FF2B5EF4-FFF2-40B4-BE49-F238E27FC236}">
                <a16:creationId xmlns:a16="http://schemas.microsoft.com/office/drawing/2014/main" id="{A44F814D-2A49-B83B-84A9-A7BFAA6905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619" y="1635529"/>
            <a:ext cx="3582689" cy="21675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8452724"/>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500"/>
                                        <p:tgtEl>
                                          <p:spTgt spid="20"/>
                                        </p:tgtEl>
                                      </p:cBhvr>
                                    </p:animEffect>
                                  </p:childTnLst>
                                </p:cTn>
                              </p:par>
                            </p:childTnLst>
                          </p:cTn>
                        </p:par>
                        <p:par>
                          <p:cTn id="8" fill="hold">
                            <p:stCondLst>
                              <p:cond delay="500"/>
                            </p:stCondLst>
                            <p:childTnLst>
                              <p:par>
                                <p:cTn id="9" presetID="26"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80">
                                          <p:stCondLst>
                                            <p:cond delay="0"/>
                                          </p:stCondLst>
                                        </p:cTn>
                                        <p:tgtEl>
                                          <p:spTgt spid="3"/>
                                        </p:tgtEl>
                                      </p:cBhvr>
                                    </p:animEffect>
                                    <p:anim calcmode="lin" valueType="num">
                                      <p:cBhvr>
                                        <p:cTn id="12"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7" dur="26">
                                          <p:stCondLst>
                                            <p:cond delay="650"/>
                                          </p:stCondLst>
                                        </p:cTn>
                                        <p:tgtEl>
                                          <p:spTgt spid="3"/>
                                        </p:tgtEl>
                                      </p:cBhvr>
                                      <p:to x="100000" y="60000"/>
                                    </p:animScale>
                                    <p:animScale>
                                      <p:cBhvr>
                                        <p:cTn id="18" dur="166" decel="50000">
                                          <p:stCondLst>
                                            <p:cond delay="676"/>
                                          </p:stCondLst>
                                        </p:cTn>
                                        <p:tgtEl>
                                          <p:spTgt spid="3"/>
                                        </p:tgtEl>
                                      </p:cBhvr>
                                      <p:to x="100000" y="100000"/>
                                    </p:animScale>
                                    <p:animScale>
                                      <p:cBhvr>
                                        <p:cTn id="19" dur="26">
                                          <p:stCondLst>
                                            <p:cond delay="1312"/>
                                          </p:stCondLst>
                                        </p:cTn>
                                        <p:tgtEl>
                                          <p:spTgt spid="3"/>
                                        </p:tgtEl>
                                      </p:cBhvr>
                                      <p:to x="100000" y="80000"/>
                                    </p:animScale>
                                    <p:animScale>
                                      <p:cBhvr>
                                        <p:cTn id="20" dur="166" decel="50000">
                                          <p:stCondLst>
                                            <p:cond delay="1338"/>
                                          </p:stCondLst>
                                        </p:cTn>
                                        <p:tgtEl>
                                          <p:spTgt spid="3"/>
                                        </p:tgtEl>
                                      </p:cBhvr>
                                      <p:to x="100000" y="100000"/>
                                    </p:animScale>
                                    <p:animScale>
                                      <p:cBhvr>
                                        <p:cTn id="21" dur="26">
                                          <p:stCondLst>
                                            <p:cond delay="1642"/>
                                          </p:stCondLst>
                                        </p:cTn>
                                        <p:tgtEl>
                                          <p:spTgt spid="3"/>
                                        </p:tgtEl>
                                      </p:cBhvr>
                                      <p:to x="100000" y="90000"/>
                                    </p:animScale>
                                    <p:animScale>
                                      <p:cBhvr>
                                        <p:cTn id="22" dur="166" decel="50000">
                                          <p:stCondLst>
                                            <p:cond delay="1668"/>
                                          </p:stCondLst>
                                        </p:cTn>
                                        <p:tgtEl>
                                          <p:spTgt spid="3"/>
                                        </p:tgtEl>
                                      </p:cBhvr>
                                      <p:to x="100000" y="100000"/>
                                    </p:animScale>
                                    <p:animScale>
                                      <p:cBhvr>
                                        <p:cTn id="23" dur="26">
                                          <p:stCondLst>
                                            <p:cond delay="1808"/>
                                          </p:stCondLst>
                                        </p:cTn>
                                        <p:tgtEl>
                                          <p:spTgt spid="3"/>
                                        </p:tgtEl>
                                      </p:cBhvr>
                                      <p:to x="100000" y="95000"/>
                                    </p:animScale>
                                    <p:animScale>
                                      <p:cBhvr>
                                        <p:cTn id="24" dur="166" decel="50000">
                                          <p:stCondLst>
                                            <p:cond delay="1834"/>
                                          </p:stCondLst>
                                        </p:cTn>
                                        <p:tgtEl>
                                          <p:spTgt spid="3"/>
                                        </p:tgtEl>
                                      </p:cBhvr>
                                      <p:to x="100000" y="100000"/>
                                    </p:animScale>
                                  </p:childTnLst>
                                </p:cTn>
                              </p:par>
                            </p:childTnLst>
                          </p:cTn>
                        </p:par>
                        <p:par>
                          <p:cTn id="25" fill="hold">
                            <p:stCondLst>
                              <p:cond delay="2500"/>
                            </p:stCondLst>
                            <p:childTnLst>
                              <p:par>
                                <p:cTn id="26" presetID="16" presetClass="entr" presetSubtype="21" fill="hold" nodeType="afterEffect">
                                  <p:stCondLst>
                                    <p:cond delay="0"/>
                                  </p:stCondLst>
                                  <p:childTnLst>
                                    <p:set>
                                      <p:cBhvr>
                                        <p:cTn id="27" dur="1" fill="hold">
                                          <p:stCondLst>
                                            <p:cond delay="0"/>
                                          </p:stCondLst>
                                        </p:cTn>
                                        <p:tgtEl>
                                          <p:spTgt spid="2050"/>
                                        </p:tgtEl>
                                        <p:attrNameLst>
                                          <p:attrName>style.visibility</p:attrName>
                                        </p:attrNameLst>
                                      </p:cBhvr>
                                      <p:to>
                                        <p:strVal val="visible"/>
                                      </p:to>
                                    </p:set>
                                    <p:animEffect transition="in" filter="barn(inVertical)">
                                      <p:cBhvr>
                                        <p:cTn id="28"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37000">
              <a:schemeClr val="accent4"/>
            </a:gs>
            <a:gs pos="100000">
              <a:schemeClr val="lt1"/>
            </a:gs>
          </a:gsLst>
          <a:lin ang="0" scaled="0"/>
        </a:gradFill>
        <a:effectLst/>
      </p:bgPr>
    </p:bg>
    <p:spTree>
      <p:nvGrpSpPr>
        <p:cNvPr id="1" name="Shape 586"/>
        <p:cNvGrpSpPr/>
        <p:nvPr/>
      </p:nvGrpSpPr>
      <p:grpSpPr>
        <a:xfrm>
          <a:off x="0" y="0"/>
          <a:ext cx="0" cy="0"/>
          <a:chOff x="0" y="0"/>
          <a:chExt cx="0" cy="0"/>
        </a:xfrm>
      </p:grpSpPr>
      <p:grpSp>
        <p:nvGrpSpPr>
          <p:cNvPr id="587" name="Google Shape;587;p40"/>
          <p:cNvGrpSpPr/>
          <p:nvPr/>
        </p:nvGrpSpPr>
        <p:grpSpPr>
          <a:xfrm>
            <a:off x="-183200" y="886100"/>
            <a:ext cx="5707672" cy="1936411"/>
            <a:chOff x="-183200" y="886100"/>
            <a:chExt cx="5707672" cy="1936411"/>
          </a:xfrm>
        </p:grpSpPr>
        <p:sp>
          <p:nvSpPr>
            <p:cNvPr id="588" name="Google Shape;588;p40"/>
            <p:cNvSpPr/>
            <p:nvPr/>
          </p:nvSpPr>
          <p:spPr>
            <a:xfrm>
              <a:off x="-183200" y="886100"/>
              <a:ext cx="5707672" cy="1936411"/>
            </a:xfrm>
            <a:custGeom>
              <a:avLst/>
              <a:gdLst/>
              <a:ahLst/>
              <a:cxnLst/>
              <a:rect l="l" t="t" r="r" b="b"/>
              <a:pathLst>
                <a:path w="79029" h="23498" extrusionOk="0">
                  <a:moveTo>
                    <a:pt x="17974" y="63"/>
                  </a:moveTo>
                  <a:cubicBezTo>
                    <a:pt x="0" y="126"/>
                    <a:pt x="2511" y="4520"/>
                    <a:pt x="2511" y="4520"/>
                  </a:cubicBezTo>
                  <a:lnTo>
                    <a:pt x="2511" y="23498"/>
                  </a:lnTo>
                  <a:cubicBezTo>
                    <a:pt x="2469" y="18727"/>
                    <a:pt x="13622" y="18664"/>
                    <a:pt x="18037" y="18664"/>
                  </a:cubicBezTo>
                  <a:cubicBezTo>
                    <a:pt x="19459" y="18664"/>
                    <a:pt x="67123" y="18874"/>
                    <a:pt x="67228" y="18874"/>
                  </a:cubicBezTo>
                  <a:cubicBezTo>
                    <a:pt x="73735" y="18874"/>
                    <a:pt x="79029" y="14480"/>
                    <a:pt x="79029" y="9437"/>
                  </a:cubicBezTo>
                  <a:cubicBezTo>
                    <a:pt x="79029" y="4415"/>
                    <a:pt x="75995" y="0"/>
                    <a:pt x="66328" y="0"/>
                  </a:cubicBezTo>
                  <a:cubicBezTo>
                    <a:pt x="66245" y="0"/>
                    <a:pt x="19397" y="63"/>
                    <a:pt x="17974" y="63"/>
                  </a:cubicBezTo>
                  <a:close/>
                </a:path>
              </a:pathLst>
            </a:custGeom>
            <a:gradFill>
              <a:gsLst>
                <a:gs pos="0">
                  <a:schemeClr val="dk2"/>
                </a:gs>
                <a:gs pos="37000">
                  <a:schemeClr val="dk2"/>
                </a:gs>
                <a:gs pos="100000">
                  <a:schemeClr val="lt1"/>
                </a:gs>
              </a:gsLst>
              <a:lin ang="10800025" scaled="0"/>
            </a:gradFill>
            <a:ln>
              <a:noFill/>
            </a:ln>
            <a:effectLst>
              <a:outerShdw blurRad="671513" dist="57150" dir="5400000" algn="bl" rotWithShape="0">
                <a:schemeClr val="accent6">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40"/>
            <p:cNvSpPr/>
            <p:nvPr/>
          </p:nvSpPr>
          <p:spPr>
            <a:xfrm rot="5400000">
              <a:off x="2364475" y="-707025"/>
              <a:ext cx="1353900" cy="4730100"/>
            </a:xfrm>
            <a:prstGeom prst="round2SameRect">
              <a:avLst>
                <a:gd name="adj1" fmla="val 50000"/>
                <a:gd name="adj2" fmla="val 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40"/>
          <p:cNvSpPr txBox="1">
            <a:spLocks noGrp="1"/>
          </p:cNvSpPr>
          <p:nvPr>
            <p:ph type="title"/>
          </p:nvPr>
        </p:nvSpPr>
        <p:spPr>
          <a:xfrm>
            <a:off x="848475" y="984363"/>
            <a:ext cx="3723600" cy="1359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Introduction  </a:t>
            </a:r>
            <a:endParaRPr dirty="0"/>
          </a:p>
        </p:txBody>
      </p:sp>
      <p:sp>
        <p:nvSpPr>
          <p:cNvPr id="591" name="Google Shape;591;p40"/>
          <p:cNvSpPr txBox="1">
            <a:spLocks noGrp="1"/>
          </p:cNvSpPr>
          <p:nvPr>
            <p:ph type="subTitle" idx="1"/>
          </p:nvPr>
        </p:nvSpPr>
        <p:spPr>
          <a:xfrm>
            <a:off x="1485810" y="2744100"/>
            <a:ext cx="6809728" cy="1610700"/>
          </a:xfrm>
          <a:prstGeom prst="rect">
            <a:avLst/>
          </a:prstGeom>
        </p:spPr>
        <p:txBody>
          <a:bodyPr spcFirstLastPara="1" wrap="square" lIns="91425" tIns="91425" rIns="91425" bIns="91425" anchor="t" anchorCtr="0">
            <a:noAutofit/>
          </a:bodyPr>
          <a:lstStyle/>
          <a:p>
            <a:pPr rtl="0">
              <a:spcBef>
                <a:spcPts val="0"/>
              </a:spcBef>
              <a:spcAft>
                <a:spcPts val="0"/>
              </a:spcAft>
            </a:pPr>
            <a:r>
              <a:rPr lang="en-US" sz="1800" b="1" i="0" u="none" strike="noStrike" dirty="0">
                <a:solidFill>
                  <a:schemeClr val="tx1"/>
                </a:solidFill>
                <a:effectLst/>
                <a:latin typeface="Calibri" panose="020F0502020204030204" pitchFamily="34" charset="0"/>
              </a:rPr>
              <a:t>      The Food and Beverages Industry comprises a complex network of activities related to the supply, consumption, and catering of food products and services. It plays a significant role in the economic development of any nation. It is one of the world’s most dynamic economic sectors. This Project provides a great Analysis to food and Beverages industry.</a:t>
            </a:r>
            <a:endParaRPr lang="en-US" b="1" dirty="0">
              <a:solidFill>
                <a:schemeClr val="tx1"/>
              </a:solidFill>
              <a:effectLst/>
            </a:endParaRPr>
          </a:p>
        </p:txBody>
      </p:sp>
      <p:sp>
        <p:nvSpPr>
          <p:cNvPr id="592" name="Google Shape;592;p40"/>
          <p:cNvSpPr/>
          <p:nvPr/>
        </p:nvSpPr>
        <p:spPr>
          <a:xfrm flipH="1">
            <a:off x="7184842" y="1589863"/>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0"/>
          <p:cNvSpPr/>
          <p:nvPr/>
        </p:nvSpPr>
        <p:spPr>
          <a:xfrm flipH="1">
            <a:off x="7001613" y="1370737"/>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0"/>
          <p:cNvSpPr/>
          <p:nvPr/>
        </p:nvSpPr>
        <p:spPr>
          <a:xfrm rot="2181736" flipH="1">
            <a:off x="1303928" y="4474849"/>
            <a:ext cx="87211" cy="87994"/>
          </a:xfrm>
          <a:custGeom>
            <a:avLst/>
            <a:gdLst/>
            <a:ahLst/>
            <a:cxnLst/>
            <a:rect l="l" t="t" r="r" b="b"/>
            <a:pathLst>
              <a:path w="2229" h="2249" fill="none" extrusionOk="0">
                <a:moveTo>
                  <a:pt x="2228" y="1115"/>
                </a:moveTo>
                <a:cubicBezTo>
                  <a:pt x="2228" y="1732"/>
                  <a:pt x="1731" y="2249"/>
                  <a:pt x="1114" y="2249"/>
                </a:cubicBezTo>
                <a:cubicBezTo>
                  <a:pt x="497" y="2249"/>
                  <a:pt x="0" y="1732"/>
                  <a:pt x="0" y="1115"/>
                </a:cubicBezTo>
                <a:cubicBezTo>
                  <a:pt x="0" y="498"/>
                  <a:pt x="497" y="1"/>
                  <a:pt x="1114" y="1"/>
                </a:cubicBezTo>
                <a:cubicBezTo>
                  <a:pt x="1731" y="1"/>
                  <a:pt x="2228" y="498"/>
                  <a:pt x="2228" y="1115"/>
                </a:cubicBezTo>
                <a:close/>
              </a:path>
            </a:pathLst>
          </a:custGeom>
          <a:solidFill>
            <a:schemeClr val="dk1"/>
          </a:solidFill>
          <a:ln w="12425" cap="flat" cmpd="sng">
            <a:solidFill>
              <a:schemeClr val="dk1"/>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9" name="Google Shape;599;p40"/>
          <p:cNvPicPr preferRelativeResize="0"/>
          <p:nvPr/>
        </p:nvPicPr>
        <p:blipFill>
          <a:blip r:embed="rId3">
            <a:alphaModFix/>
          </a:blip>
          <a:stretch>
            <a:fillRect/>
          </a:stretch>
        </p:blipFill>
        <p:spPr>
          <a:xfrm rot="5951821" flipH="1">
            <a:off x="1126351" y="3353637"/>
            <a:ext cx="743314" cy="572761"/>
          </a:xfrm>
          <a:prstGeom prst="rect">
            <a:avLst/>
          </a:prstGeom>
          <a:noFill/>
          <a:ln>
            <a:noFill/>
          </a:ln>
        </p:spPr>
      </p:pic>
      <p:sp>
        <p:nvSpPr>
          <p:cNvPr id="600" name="Google Shape;600;p40"/>
          <p:cNvSpPr/>
          <p:nvPr/>
        </p:nvSpPr>
        <p:spPr>
          <a:xfrm rot="5241287" flipH="1">
            <a:off x="5267054" y="392718"/>
            <a:ext cx="1482079" cy="1482079"/>
          </a:xfrm>
          <a:prstGeom prst="blockArc">
            <a:avLst>
              <a:gd name="adj1" fmla="val 10800000"/>
              <a:gd name="adj2" fmla="val 21269535"/>
              <a:gd name="adj3" fmla="val 6224"/>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1" name="Google Shape;601;p40"/>
          <p:cNvPicPr preferRelativeResize="0"/>
          <p:nvPr/>
        </p:nvPicPr>
        <p:blipFill>
          <a:blip r:embed="rId3">
            <a:alphaModFix/>
          </a:blip>
          <a:stretch>
            <a:fillRect/>
          </a:stretch>
        </p:blipFill>
        <p:spPr>
          <a:xfrm flipH="1">
            <a:off x="7983995" y="2151400"/>
            <a:ext cx="743300" cy="572749"/>
          </a:xfrm>
          <a:prstGeom prst="rect">
            <a:avLst/>
          </a:prstGeom>
          <a:noFill/>
          <a:ln>
            <a:noFill/>
          </a:ln>
        </p:spPr>
      </p:pic>
    </p:spTree>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90"/>
                                        </p:tgtEl>
                                        <p:attrNameLst>
                                          <p:attrName>style.visibility</p:attrName>
                                        </p:attrNameLst>
                                      </p:cBhvr>
                                      <p:to>
                                        <p:strVal val="visible"/>
                                      </p:to>
                                    </p:set>
                                    <p:anim calcmode="lin" valueType="num">
                                      <p:cBhvr additive="base">
                                        <p:cTn id="7" dur="250" fill="hold"/>
                                        <p:tgtEl>
                                          <p:spTgt spid="590"/>
                                        </p:tgtEl>
                                        <p:attrNameLst>
                                          <p:attrName>ppt_x</p:attrName>
                                        </p:attrNameLst>
                                      </p:cBhvr>
                                      <p:tavLst>
                                        <p:tav tm="0">
                                          <p:val>
                                            <p:strVal val="#ppt_x"/>
                                          </p:val>
                                        </p:tav>
                                        <p:tav tm="100000">
                                          <p:val>
                                            <p:strVal val="#ppt_x"/>
                                          </p:val>
                                        </p:tav>
                                      </p:tavLst>
                                    </p:anim>
                                    <p:anim calcmode="lin" valueType="num">
                                      <p:cBhvr additive="base">
                                        <p:cTn id="8" dur="250" fill="hold"/>
                                        <p:tgtEl>
                                          <p:spTgt spid="590"/>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10" presetClass="entr" presetSubtype="0" fill="hold" grpId="0" nodeType="afterEffect">
                                  <p:stCondLst>
                                    <p:cond delay="0"/>
                                  </p:stCondLst>
                                  <p:childTnLst>
                                    <p:set>
                                      <p:cBhvr>
                                        <p:cTn id="11" dur="1" fill="hold">
                                          <p:stCondLst>
                                            <p:cond delay="0"/>
                                          </p:stCondLst>
                                        </p:cTn>
                                        <p:tgtEl>
                                          <p:spTgt spid="591">
                                            <p:txEl>
                                              <p:pRg st="0" end="0"/>
                                            </p:txEl>
                                          </p:spTgt>
                                        </p:tgtEl>
                                        <p:attrNameLst>
                                          <p:attrName>style.visibility</p:attrName>
                                        </p:attrNameLst>
                                      </p:cBhvr>
                                      <p:to>
                                        <p:strVal val="visible"/>
                                      </p:to>
                                    </p:set>
                                    <p:animEffect transition="in" filter="fade">
                                      <p:cBhvr>
                                        <p:cTn id="12" dur="500"/>
                                        <p:tgtEl>
                                          <p:spTgt spid="59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0" grpId="0"/>
      <p:bldP spid="591"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37000">
              <a:schemeClr val="accent4"/>
            </a:gs>
            <a:gs pos="100000">
              <a:schemeClr val="lt1"/>
            </a:gs>
          </a:gsLst>
          <a:lin ang="10800025" scaled="0"/>
        </a:gradFill>
        <a:effectLst/>
      </p:bgPr>
    </p:bg>
    <p:spTree>
      <p:nvGrpSpPr>
        <p:cNvPr id="1" name="Shape 605"/>
        <p:cNvGrpSpPr/>
        <p:nvPr/>
      </p:nvGrpSpPr>
      <p:grpSpPr>
        <a:xfrm>
          <a:off x="0" y="0"/>
          <a:ext cx="0" cy="0"/>
          <a:chOff x="0" y="0"/>
          <a:chExt cx="0" cy="0"/>
        </a:xfrm>
      </p:grpSpPr>
      <p:sp>
        <p:nvSpPr>
          <p:cNvPr id="606" name="Google Shape;606;p41"/>
          <p:cNvSpPr txBox="1">
            <a:spLocks noGrp="1"/>
          </p:cNvSpPr>
          <p:nvPr>
            <p:ph type="title"/>
          </p:nvPr>
        </p:nvSpPr>
        <p:spPr>
          <a:xfrm>
            <a:off x="713225" y="368825"/>
            <a:ext cx="7709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Task</a:t>
            </a:r>
            <a:endParaRPr dirty="0"/>
          </a:p>
        </p:txBody>
      </p:sp>
      <p:sp>
        <p:nvSpPr>
          <p:cNvPr id="607" name="Google Shape;607;p41"/>
          <p:cNvSpPr txBox="1">
            <a:spLocks noGrp="1"/>
          </p:cNvSpPr>
          <p:nvPr>
            <p:ph type="body" idx="1"/>
          </p:nvPr>
        </p:nvSpPr>
        <p:spPr>
          <a:xfrm>
            <a:off x="273776" y="941525"/>
            <a:ext cx="4380249" cy="3518325"/>
          </a:xfrm>
          <a:prstGeom prst="rect">
            <a:avLst/>
          </a:prstGeom>
        </p:spPr>
        <p:txBody>
          <a:bodyPr spcFirstLastPara="1" wrap="square" lIns="91425" tIns="91425" rIns="91425" bIns="91425" anchor="ctr" anchorCtr="0">
            <a:noAutofit/>
          </a:bodyPr>
          <a:lstStyle/>
          <a:p>
            <a:pPr rtl="0">
              <a:spcBef>
                <a:spcPts val="0"/>
              </a:spcBef>
              <a:spcAft>
                <a:spcPts val="0"/>
              </a:spcAft>
            </a:pPr>
            <a:r>
              <a:rPr lang="en-US" sz="1400" b="1" i="0" u="none" strike="noStrike" dirty="0">
                <a:solidFill>
                  <a:schemeClr val="tx1"/>
                </a:solidFill>
                <a:effectLst/>
                <a:latin typeface="Berlin Sans FB Demi" panose="020E0802020502020306" pitchFamily="34" charset="0"/>
              </a:rPr>
              <a:t>In this project we have been provided with Food &amp; Beverages dataset (1 CSV files). There are around 237K+ records.</a:t>
            </a:r>
          </a:p>
          <a:p>
            <a:pPr rtl="0">
              <a:spcBef>
                <a:spcPts val="0"/>
              </a:spcBef>
              <a:spcAft>
                <a:spcPts val="0"/>
              </a:spcAft>
            </a:pPr>
            <a:endParaRPr lang="en-US" b="1" dirty="0">
              <a:solidFill>
                <a:schemeClr val="tx1"/>
              </a:solidFill>
              <a:effectLst/>
              <a:latin typeface="Berlin Sans FB Demi" panose="020E0802020502020306" pitchFamily="34" charset="0"/>
            </a:endParaRPr>
          </a:p>
          <a:p>
            <a:pPr rtl="0">
              <a:spcBef>
                <a:spcPts val="0"/>
              </a:spcBef>
              <a:spcAft>
                <a:spcPts val="0"/>
              </a:spcAft>
            </a:pPr>
            <a:r>
              <a:rPr lang="en-US" sz="1400" b="1" i="0" u="none" strike="noStrike" dirty="0">
                <a:solidFill>
                  <a:schemeClr val="tx1"/>
                </a:solidFill>
                <a:effectLst/>
                <a:latin typeface="Berlin Sans FB Demi" panose="020E0802020502020306" pitchFamily="34" charset="0"/>
              </a:rPr>
              <a:t>In this project we used tools like MS Excel, MySQL, Tableau &amp; Microsoft Power BI for analyzing given data &amp; finding out important/key insight which will help Management or client to have wiser view and be able to take decisions quickly and accurately.</a:t>
            </a:r>
            <a:endParaRPr lang="en-US" b="1" dirty="0">
              <a:solidFill>
                <a:schemeClr val="tx1"/>
              </a:solidFill>
              <a:effectLst/>
              <a:latin typeface="Berlin Sans FB Demi" panose="020E0802020502020306" pitchFamily="34" charset="0"/>
            </a:endParaRPr>
          </a:p>
          <a:p>
            <a:br>
              <a:rPr lang="en-US" b="1" dirty="0">
                <a:solidFill>
                  <a:schemeClr val="tx1"/>
                </a:solidFill>
                <a:latin typeface="Berlin Sans FB Demi" panose="020E0802020502020306" pitchFamily="34" charset="0"/>
              </a:rPr>
            </a:br>
            <a:endParaRPr lang="en-US" b="1" dirty="0">
              <a:solidFill>
                <a:schemeClr val="tx1"/>
              </a:solidFill>
              <a:latin typeface="Berlin Sans FB Demi" panose="020E0802020502020306" pitchFamily="34" charset="0"/>
            </a:endParaRPr>
          </a:p>
        </p:txBody>
      </p:sp>
      <p:pic>
        <p:nvPicPr>
          <p:cNvPr id="608" name="Google Shape;608;p41"/>
          <p:cNvPicPr preferRelativeResize="0"/>
          <p:nvPr/>
        </p:nvPicPr>
        <p:blipFill rotWithShape="1">
          <a:blip r:embed="rId3">
            <a:alphaModFix/>
          </a:blip>
          <a:srcRect l="22392" r="10802"/>
          <a:stretch/>
        </p:blipFill>
        <p:spPr>
          <a:xfrm flipH="1">
            <a:off x="4639400" y="621259"/>
            <a:ext cx="3940800" cy="3937200"/>
          </a:xfrm>
          <a:prstGeom prst="ellipse">
            <a:avLst/>
          </a:prstGeom>
          <a:noFill/>
          <a:ln>
            <a:noFill/>
          </a:ln>
        </p:spPr>
      </p:pic>
      <p:sp>
        <p:nvSpPr>
          <p:cNvPr id="609" name="Google Shape;609;p41"/>
          <p:cNvSpPr/>
          <p:nvPr/>
        </p:nvSpPr>
        <p:spPr>
          <a:xfrm rot="10449700">
            <a:off x="6107907" y="2292233"/>
            <a:ext cx="4564185" cy="3948718"/>
          </a:xfrm>
          <a:custGeom>
            <a:avLst/>
            <a:gdLst/>
            <a:ahLst/>
            <a:cxnLst/>
            <a:rect l="l" t="t" r="r" b="b"/>
            <a:pathLst>
              <a:path w="120670" h="104398" extrusionOk="0">
                <a:moveTo>
                  <a:pt x="5152" y="47485"/>
                </a:moveTo>
                <a:cubicBezTo>
                  <a:pt x="0" y="69267"/>
                  <a:pt x="10941" y="104398"/>
                  <a:pt x="39646" y="97913"/>
                </a:cubicBezTo>
                <a:cubicBezTo>
                  <a:pt x="50229" y="95526"/>
                  <a:pt x="53631" y="87529"/>
                  <a:pt x="57948" y="78657"/>
                </a:cubicBezTo>
                <a:cubicBezTo>
                  <a:pt x="62563" y="69168"/>
                  <a:pt x="70878" y="63936"/>
                  <a:pt x="80586" y="59798"/>
                </a:cubicBezTo>
                <a:cubicBezTo>
                  <a:pt x="88463" y="56456"/>
                  <a:pt x="97713" y="55641"/>
                  <a:pt x="104696" y="50389"/>
                </a:cubicBezTo>
                <a:cubicBezTo>
                  <a:pt x="120669" y="38334"/>
                  <a:pt x="106784" y="22539"/>
                  <a:pt x="96878" y="12573"/>
                </a:cubicBezTo>
                <a:cubicBezTo>
                  <a:pt x="84524" y="100"/>
                  <a:pt x="66402" y="1"/>
                  <a:pt x="50110" y="2030"/>
                </a:cubicBezTo>
                <a:cubicBezTo>
                  <a:pt x="38214" y="3004"/>
                  <a:pt x="22419" y="5272"/>
                  <a:pt x="16451" y="17725"/>
                </a:cubicBezTo>
                <a:cubicBezTo>
                  <a:pt x="12234" y="26557"/>
                  <a:pt x="8673" y="35708"/>
                  <a:pt x="5789" y="45078"/>
                </a:cubicBezTo>
                <a:cubicBezTo>
                  <a:pt x="5550" y="45853"/>
                  <a:pt x="5331" y="46649"/>
                  <a:pt x="5152" y="47485"/>
                </a:cubicBezTo>
                <a:close/>
              </a:path>
            </a:pathLst>
          </a:custGeom>
          <a:gradFill>
            <a:gsLst>
              <a:gs pos="0">
                <a:schemeClr val="accent4"/>
              </a:gs>
              <a:gs pos="100000">
                <a:schemeClr val="accent5"/>
              </a:gs>
            </a:gsLst>
            <a:lin ang="5400700" scaled="0"/>
          </a:gradFill>
          <a:ln>
            <a:noFill/>
          </a:ln>
          <a:effectLst>
            <a:outerShdw blurRad="428625" dist="66675" dir="5400000" algn="bl" rotWithShape="0">
              <a:schemeClr val="accent6">
                <a:alpha val="4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1"/>
          <p:cNvSpPr/>
          <p:nvPr/>
        </p:nvSpPr>
        <p:spPr>
          <a:xfrm rot="-10113918">
            <a:off x="7024991" y="3183555"/>
            <a:ext cx="1831303" cy="1831303"/>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1"/>
          <p:cNvSpPr/>
          <p:nvPr/>
        </p:nvSpPr>
        <p:spPr>
          <a:xfrm rot="-899928">
            <a:off x="7591022" y="201676"/>
            <a:ext cx="1076777" cy="1077271"/>
          </a:xfrm>
          <a:custGeom>
            <a:avLst/>
            <a:gdLst/>
            <a:ahLst/>
            <a:cxnLst/>
            <a:rect l="l" t="t" r="r" b="b"/>
            <a:pathLst>
              <a:path w="36922" h="36942" extrusionOk="0">
                <a:moveTo>
                  <a:pt x="30357" y="6565"/>
                </a:moveTo>
                <a:cubicBezTo>
                  <a:pt x="36922" y="13150"/>
                  <a:pt x="36922" y="23792"/>
                  <a:pt x="30357" y="30377"/>
                </a:cubicBezTo>
                <a:cubicBezTo>
                  <a:pt x="23793" y="36941"/>
                  <a:pt x="13130" y="36941"/>
                  <a:pt x="6566" y="30377"/>
                </a:cubicBezTo>
                <a:cubicBezTo>
                  <a:pt x="1" y="23792"/>
                  <a:pt x="1" y="13150"/>
                  <a:pt x="6566" y="6565"/>
                </a:cubicBezTo>
                <a:cubicBezTo>
                  <a:pt x="13130" y="1"/>
                  <a:pt x="23793" y="1"/>
                  <a:pt x="30357" y="6565"/>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1"/>
          <p:cNvSpPr/>
          <p:nvPr/>
        </p:nvSpPr>
        <p:spPr>
          <a:xfrm rot="10800000">
            <a:off x="4752573" y="1865322"/>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1"/>
          <p:cNvSpPr/>
          <p:nvPr/>
        </p:nvSpPr>
        <p:spPr>
          <a:xfrm rot="-5719396">
            <a:off x="5213270" y="163514"/>
            <a:ext cx="1872275" cy="1872275"/>
          </a:xfrm>
          <a:prstGeom prst="blockArc">
            <a:avLst>
              <a:gd name="adj1" fmla="val 10800000"/>
              <a:gd name="adj2" fmla="val 21253399"/>
              <a:gd name="adj3" fmla="val 4217"/>
            </a:avLst>
          </a:prstGeom>
          <a:gradFill>
            <a:gsLst>
              <a:gs pos="0">
                <a:schemeClr val="accent1"/>
              </a:gs>
              <a:gs pos="100000">
                <a:srgbClr val="FAEF86">
                  <a:alpha val="3921"/>
                </a:srgbClr>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4" name="Google Shape;614;p41"/>
          <p:cNvPicPr preferRelativeResize="0"/>
          <p:nvPr/>
        </p:nvPicPr>
        <p:blipFill>
          <a:blip r:embed="rId4">
            <a:alphaModFix/>
          </a:blip>
          <a:stretch>
            <a:fillRect/>
          </a:stretch>
        </p:blipFill>
        <p:spPr>
          <a:xfrm rot="10800000">
            <a:off x="3325477" y="655150"/>
            <a:ext cx="743300" cy="572749"/>
          </a:xfrm>
          <a:prstGeom prst="rect">
            <a:avLst/>
          </a:prstGeom>
          <a:noFill/>
          <a:ln>
            <a:noFill/>
          </a:ln>
        </p:spPr>
      </p:pic>
    </p:spTree>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606"/>
                                        </p:tgtEl>
                                        <p:attrNameLst>
                                          <p:attrName>style.visibility</p:attrName>
                                        </p:attrNameLst>
                                      </p:cBhvr>
                                      <p:to>
                                        <p:strVal val="visible"/>
                                      </p:to>
                                    </p:set>
                                    <p:animEffect transition="in" filter="barn(inVertical)">
                                      <p:cBhvr>
                                        <p:cTn id="7" dur="500"/>
                                        <p:tgtEl>
                                          <p:spTgt spid="60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07">
                                            <p:txEl>
                                              <p:pRg st="0" end="0"/>
                                            </p:txEl>
                                          </p:spTgt>
                                        </p:tgtEl>
                                        <p:attrNameLst>
                                          <p:attrName>style.visibility</p:attrName>
                                        </p:attrNameLst>
                                      </p:cBhvr>
                                      <p:to>
                                        <p:strVal val="visible"/>
                                      </p:to>
                                    </p:set>
                                    <p:animEffect transition="in" filter="fade">
                                      <p:cBhvr>
                                        <p:cTn id="11" dur="250"/>
                                        <p:tgtEl>
                                          <p:spTgt spid="607">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607">
                                            <p:txEl>
                                              <p:pRg st="2" end="2"/>
                                            </p:txEl>
                                          </p:spTgt>
                                        </p:tgtEl>
                                        <p:attrNameLst>
                                          <p:attrName>style.visibility</p:attrName>
                                        </p:attrNameLst>
                                      </p:cBhvr>
                                      <p:to>
                                        <p:strVal val="visible"/>
                                      </p:to>
                                    </p:set>
                                    <p:animEffect transition="in" filter="fade">
                                      <p:cBhvr>
                                        <p:cTn id="15" dur="250"/>
                                        <p:tgtEl>
                                          <p:spTgt spid="607">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607">
                                            <p:txEl>
                                              <p:pRg st="3" end="3"/>
                                            </p:txEl>
                                          </p:spTgt>
                                        </p:tgtEl>
                                        <p:attrNameLst>
                                          <p:attrName>style.visibility</p:attrName>
                                        </p:attrNameLst>
                                      </p:cBhvr>
                                      <p:to>
                                        <p:strVal val="visible"/>
                                      </p:to>
                                    </p:set>
                                    <p:animEffect transition="in" filter="fade">
                                      <p:cBhvr>
                                        <p:cTn id="19" dur="250"/>
                                        <p:tgtEl>
                                          <p:spTgt spid="60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6" grpId="0"/>
      <p:bldP spid="60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F6543"/>
            </a:gs>
            <a:gs pos="37000">
              <a:schemeClr val="accent4"/>
            </a:gs>
            <a:gs pos="100000">
              <a:srgbClr val="FF126D"/>
            </a:gs>
          </a:gsLst>
          <a:lin ang="10800025" scaled="0"/>
        </a:gradFill>
        <a:effectLst/>
      </p:bgPr>
    </p:bg>
    <p:spTree>
      <p:nvGrpSpPr>
        <p:cNvPr id="1" name="Shape 635"/>
        <p:cNvGrpSpPr/>
        <p:nvPr/>
      </p:nvGrpSpPr>
      <p:grpSpPr>
        <a:xfrm>
          <a:off x="0" y="0"/>
          <a:ext cx="0" cy="0"/>
          <a:chOff x="0" y="0"/>
          <a:chExt cx="0" cy="0"/>
        </a:xfrm>
      </p:grpSpPr>
      <p:grpSp>
        <p:nvGrpSpPr>
          <p:cNvPr id="636" name="Google Shape;636;p43"/>
          <p:cNvGrpSpPr/>
          <p:nvPr/>
        </p:nvGrpSpPr>
        <p:grpSpPr>
          <a:xfrm flipH="1">
            <a:off x="-411337" y="282663"/>
            <a:ext cx="6023926" cy="4851401"/>
            <a:chOff x="1695925" y="408125"/>
            <a:chExt cx="1174875" cy="1175400"/>
          </a:xfrm>
        </p:grpSpPr>
        <p:sp>
          <p:nvSpPr>
            <p:cNvPr id="637" name="Google Shape;637;p43"/>
            <p:cNvSpPr/>
            <p:nvPr/>
          </p:nvSpPr>
          <p:spPr>
            <a:xfrm>
              <a:off x="1695925" y="408125"/>
              <a:ext cx="1174875" cy="1175400"/>
            </a:xfrm>
            <a:custGeom>
              <a:avLst/>
              <a:gdLst/>
              <a:ahLst/>
              <a:cxnLst/>
              <a:rect l="l" t="t" r="r" b="b"/>
              <a:pathLst>
                <a:path w="46995" h="47016" extrusionOk="0">
                  <a:moveTo>
                    <a:pt x="21824" y="1423"/>
                  </a:moveTo>
                  <a:cubicBezTo>
                    <a:pt x="22744" y="2323"/>
                    <a:pt x="24230" y="2323"/>
                    <a:pt x="25150" y="1423"/>
                  </a:cubicBezTo>
                  <a:lnTo>
                    <a:pt x="25673" y="900"/>
                  </a:lnTo>
                  <a:cubicBezTo>
                    <a:pt x="26594" y="0"/>
                    <a:pt x="27808" y="188"/>
                    <a:pt x="28394" y="1339"/>
                  </a:cubicBezTo>
                  <a:lnTo>
                    <a:pt x="28728" y="1988"/>
                  </a:lnTo>
                  <a:cubicBezTo>
                    <a:pt x="29335" y="3118"/>
                    <a:pt x="30737" y="3578"/>
                    <a:pt x="31888" y="3013"/>
                  </a:cubicBezTo>
                  <a:lnTo>
                    <a:pt x="32557" y="2678"/>
                  </a:lnTo>
                  <a:cubicBezTo>
                    <a:pt x="33708" y="2113"/>
                    <a:pt x="34817" y="2678"/>
                    <a:pt x="35026" y="3955"/>
                  </a:cubicBezTo>
                  <a:lnTo>
                    <a:pt x="35131" y="4666"/>
                  </a:lnTo>
                  <a:cubicBezTo>
                    <a:pt x="35361" y="5942"/>
                    <a:pt x="36554" y="6800"/>
                    <a:pt x="37830" y="6612"/>
                  </a:cubicBezTo>
                  <a:lnTo>
                    <a:pt x="38542" y="6507"/>
                  </a:lnTo>
                  <a:cubicBezTo>
                    <a:pt x="39818" y="6319"/>
                    <a:pt x="40697" y="7198"/>
                    <a:pt x="40487" y="8453"/>
                  </a:cubicBezTo>
                  <a:lnTo>
                    <a:pt x="40383" y="9165"/>
                  </a:lnTo>
                  <a:cubicBezTo>
                    <a:pt x="40194" y="10462"/>
                    <a:pt x="41073" y="11655"/>
                    <a:pt x="42329" y="11864"/>
                  </a:cubicBezTo>
                  <a:lnTo>
                    <a:pt x="43061" y="11989"/>
                  </a:lnTo>
                  <a:cubicBezTo>
                    <a:pt x="44337" y="12199"/>
                    <a:pt x="44881" y="13287"/>
                    <a:pt x="44316" y="14458"/>
                  </a:cubicBezTo>
                  <a:lnTo>
                    <a:pt x="43982" y="15107"/>
                  </a:lnTo>
                  <a:cubicBezTo>
                    <a:pt x="43417" y="16258"/>
                    <a:pt x="43877" y="17660"/>
                    <a:pt x="45028" y="18266"/>
                  </a:cubicBezTo>
                  <a:lnTo>
                    <a:pt x="45656" y="18601"/>
                  </a:lnTo>
                  <a:cubicBezTo>
                    <a:pt x="46806" y="19187"/>
                    <a:pt x="46995" y="20422"/>
                    <a:pt x="46095" y="21321"/>
                  </a:cubicBezTo>
                  <a:lnTo>
                    <a:pt x="45593" y="21844"/>
                  </a:lnTo>
                  <a:cubicBezTo>
                    <a:pt x="44693" y="22786"/>
                    <a:pt x="44693" y="24251"/>
                    <a:pt x="45593" y="25171"/>
                  </a:cubicBezTo>
                  <a:lnTo>
                    <a:pt x="46095" y="25694"/>
                  </a:lnTo>
                  <a:cubicBezTo>
                    <a:pt x="46995" y="26615"/>
                    <a:pt x="46806" y="27850"/>
                    <a:pt x="45656" y="28435"/>
                  </a:cubicBezTo>
                  <a:lnTo>
                    <a:pt x="45028" y="28770"/>
                  </a:lnTo>
                  <a:cubicBezTo>
                    <a:pt x="43877" y="29356"/>
                    <a:pt x="43417" y="30758"/>
                    <a:pt x="43982" y="31909"/>
                  </a:cubicBezTo>
                  <a:lnTo>
                    <a:pt x="44316" y="32557"/>
                  </a:lnTo>
                  <a:cubicBezTo>
                    <a:pt x="44881" y="33708"/>
                    <a:pt x="44316" y="34817"/>
                    <a:pt x="43061" y="35026"/>
                  </a:cubicBezTo>
                  <a:lnTo>
                    <a:pt x="42329" y="35152"/>
                  </a:lnTo>
                  <a:cubicBezTo>
                    <a:pt x="41052" y="35361"/>
                    <a:pt x="40194" y="36554"/>
                    <a:pt x="40383" y="37830"/>
                  </a:cubicBezTo>
                  <a:lnTo>
                    <a:pt x="40487" y="38562"/>
                  </a:lnTo>
                  <a:cubicBezTo>
                    <a:pt x="40676" y="39818"/>
                    <a:pt x="39797" y="40697"/>
                    <a:pt x="38542" y="40508"/>
                  </a:cubicBezTo>
                  <a:lnTo>
                    <a:pt x="37809" y="40404"/>
                  </a:lnTo>
                  <a:cubicBezTo>
                    <a:pt x="36533" y="40215"/>
                    <a:pt x="35340" y="41073"/>
                    <a:pt x="35131" y="42350"/>
                  </a:cubicBezTo>
                  <a:lnTo>
                    <a:pt x="35005" y="43082"/>
                  </a:lnTo>
                  <a:cubicBezTo>
                    <a:pt x="34796" y="44337"/>
                    <a:pt x="33708" y="44902"/>
                    <a:pt x="32536" y="44337"/>
                  </a:cubicBezTo>
                  <a:lnTo>
                    <a:pt x="31888" y="44003"/>
                  </a:lnTo>
                  <a:cubicBezTo>
                    <a:pt x="30737" y="43438"/>
                    <a:pt x="29335" y="43898"/>
                    <a:pt x="28728" y="45028"/>
                  </a:cubicBezTo>
                  <a:lnTo>
                    <a:pt x="28394" y="45676"/>
                  </a:lnTo>
                  <a:cubicBezTo>
                    <a:pt x="27808" y="46827"/>
                    <a:pt x="26573" y="47016"/>
                    <a:pt x="25653" y="46116"/>
                  </a:cubicBezTo>
                  <a:lnTo>
                    <a:pt x="25129" y="45593"/>
                  </a:lnTo>
                  <a:cubicBezTo>
                    <a:pt x="24209" y="44693"/>
                    <a:pt x="22744" y="44693"/>
                    <a:pt x="21824" y="45593"/>
                  </a:cubicBezTo>
                  <a:lnTo>
                    <a:pt x="21300" y="46116"/>
                  </a:lnTo>
                  <a:cubicBezTo>
                    <a:pt x="20380" y="47016"/>
                    <a:pt x="19145" y="46827"/>
                    <a:pt x="18559" y="45676"/>
                  </a:cubicBezTo>
                  <a:lnTo>
                    <a:pt x="18225" y="45028"/>
                  </a:lnTo>
                  <a:cubicBezTo>
                    <a:pt x="17639" y="43898"/>
                    <a:pt x="16258" y="43459"/>
                    <a:pt x="15107" y="44003"/>
                  </a:cubicBezTo>
                  <a:lnTo>
                    <a:pt x="14438" y="44337"/>
                  </a:lnTo>
                  <a:cubicBezTo>
                    <a:pt x="13287" y="44902"/>
                    <a:pt x="12178" y="44337"/>
                    <a:pt x="11969" y="43061"/>
                  </a:cubicBezTo>
                  <a:lnTo>
                    <a:pt x="11864" y="42350"/>
                  </a:lnTo>
                  <a:cubicBezTo>
                    <a:pt x="11634" y="41073"/>
                    <a:pt x="10441" y="40215"/>
                    <a:pt x="9165" y="40404"/>
                  </a:cubicBezTo>
                  <a:lnTo>
                    <a:pt x="8453" y="40508"/>
                  </a:lnTo>
                  <a:cubicBezTo>
                    <a:pt x="7177" y="40697"/>
                    <a:pt x="6298" y="39818"/>
                    <a:pt x="6507" y="38562"/>
                  </a:cubicBezTo>
                  <a:lnTo>
                    <a:pt x="6612" y="37830"/>
                  </a:lnTo>
                  <a:cubicBezTo>
                    <a:pt x="6800" y="36554"/>
                    <a:pt x="5922" y="35361"/>
                    <a:pt x="4666" y="35152"/>
                  </a:cubicBezTo>
                  <a:lnTo>
                    <a:pt x="3934" y="35026"/>
                  </a:lnTo>
                  <a:cubicBezTo>
                    <a:pt x="2658" y="34817"/>
                    <a:pt x="2114" y="33729"/>
                    <a:pt x="2678" y="32557"/>
                  </a:cubicBezTo>
                  <a:lnTo>
                    <a:pt x="2992" y="31909"/>
                  </a:lnTo>
                  <a:cubicBezTo>
                    <a:pt x="3578" y="30737"/>
                    <a:pt x="3118" y="29335"/>
                    <a:pt x="1967" y="28749"/>
                  </a:cubicBezTo>
                  <a:lnTo>
                    <a:pt x="1318" y="28414"/>
                  </a:lnTo>
                  <a:cubicBezTo>
                    <a:pt x="189" y="27829"/>
                    <a:pt x="0" y="26594"/>
                    <a:pt x="900" y="25673"/>
                  </a:cubicBezTo>
                  <a:lnTo>
                    <a:pt x="1402" y="25150"/>
                  </a:lnTo>
                  <a:cubicBezTo>
                    <a:pt x="2302" y="24230"/>
                    <a:pt x="2302" y="22765"/>
                    <a:pt x="1402" y="21844"/>
                  </a:cubicBezTo>
                  <a:lnTo>
                    <a:pt x="900" y="21321"/>
                  </a:lnTo>
                  <a:cubicBezTo>
                    <a:pt x="0" y="20401"/>
                    <a:pt x="189" y="19166"/>
                    <a:pt x="1318" y="18580"/>
                  </a:cubicBezTo>
                  <a:lnTo>
                    <a:pt x="1967" y="18246"/>
                  </a:lnTo>
                  <a:cubicBezTo>
                    <a:pt x="3118" y="17660"/>
                    <a:pt x="3578" y="16258"/>
                    <a:pt x="2992" y="15086"/>
                  </a:cubicBezTo>
                  <a:lnTo>
                    <a:pt x="2678" y="14437"/>
                  </a:lnTo>
                  <a:cubicBezTo>
                    <a:pt x="2093" y="13287"/>
                    <a:pt x="2678" y="12178"/>
                    <a:pt x="3934" y="11968"/>
                  </a:cubicBezTo>
                  <a:lnTo>
                    <a:pt x="4666" y="11843"/>
                  </a:lnTo>
                  <a:cubicBezTo>
                    <a:pt x="5922" y="11634"/>
                    <a:pt x="6800" y="10441"/>
                    <a:pt x="6612" y="9165"/>
                  </a:cubicBezTo>
                  <a:lnTo>
                    <a:pt x="6487" y="8432"/>
                  </a:lnTo>
                  <a:cubicBezTo>
                    <a:pt x="6298" y="7177"/>
                    <a:pt x="7177" y="6298"/>
                    <a:pt x="8453" y="6486"/>
                  </a:cubicBezTo>
                  <a:lnTo>
                    <a:pt x="9165" y="6591"/>
                  </a:lnTo>
                  <a:cubicBezTo>
                    <a:pt x="10441" y="6779"/>
                    <a:pt x="11634" y="5922"/>
                    <a:pt x="11864" y="4645"/>
                  </a:cubicBezTo>
                  <a:lnTo>
                    <a:pt x="11969" y="3934"/>
                  </a:lnTo>
                  <a:cubicBezTo>
                    <a:pt x="12178" y="2657"/>
                    <a:pt x="13287" y="2093"/>
                    <a:pt x="14438" y="2657"/>
                  </a:cubicBezTo>
                  <a:lnTo>
                    <a:pt x="15107" y="3013"/>
                  </a:lnTo>
                  <a:cubicBezTo>
                    <a:pt x="16258" y="3578"/>
                    <a:pt x="17660" y="3118"/>
                    <a:pt x="18267" y="1988"/>
                  </a:cubicBezTo>
                  <a:lnTo>
                    <a:pt x="18580" y="1339"/>
                  </a:lnTo>
                  <a:cubicBezTo>
                    <a:pt x="19187" y="188"/>
                    <a:pt x="20422" y="0"/>
                    <a:pt x="21321" y="900"/>
                  </a:cubicBezTo>
                  <a:close/>
                </a:path>
              </a:pathLst>
            </a:custGeom>
            <a:gradFill>
              <a:gsLst>
                <a:gs pos="0">
                  <a:srgbClr val="FF6543">
                    <a:alpha val="69019"/>
                  </a:srgbClr>
                </a:gs>
                <a:gs pos="37000">
                  <a:srgbClr val="FF6543">
                    <a:alpha val="60000"/>
                  </a:srgbClr>
                </a:gs>
                <a:gs pos="100000">
                  <a:srgbClr val="E7286F">
                    <a:alpha val="70588"/>
                  </a:srgbClr>
                </a:gs>
              </a:gsLst>
              <a:lin ang="0" scaled="0"/>
            </a:gradFill>
            <a:ln>
              <a:noFill/>
            </a:ln>
            <a:effectLst>
              <a:outerShdw blurRad="371475" dist="57150" dir="5400000" algn="bl" rotWithShape="0">
                <a:schemeClr val="accent6">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1742475" y="457800"/>
              <a:ext cx="1093800" cy="1076025"/>
            </a:xfrm>
            <a:custGeom>
              <a:avLst/>
              <a:gdLst/>
              <a:ahLst/>
              <a:cxnLst/>
              <a:rect l="l" t="t" r="r" b="b"/>
              <a:pathLst>
                <a:path w="43752" h="43041" extrusionOk="0">
                  <a:moveTo>
                    <a:pt x="25025" y="43041"/>
                  </a:moveTo>
                  <a:cubicBezTo>
                    <a:pt x="24523" y="43020"/>
                    <a:pt x="24042" y="42811"/>
                    <a:pt x="23707" y="42434"/>
                  </a:cubicBezTo>
                  <a:lnTo>
                    <a:pt x="23226" y="41974"/>
                  </a:lnTo>
                  <a:cubicBezTo>
                    <a:pt x="22472" y="41241"/>
                    <a:pt x="21280" y="41241"/>
                    <a:pt x="20526" y="41974"/>
                  </a:cubicBezTo>
                  <a:lnTo>
                    <a:pt x="20066" y="42434"/>
                  </a:lnTo>
                  <a:cubicBezTo>
                    <a:pt x="19710" y="42811"/>
                    <a:pt x="19229" y="43020"/>
                    <a:pt x="18727" y="43041"/>
                  </a:cubicBezTo>
                  <a:cubicBezTo>
                    <a:pt x="18057" y="42999"/>
                    <a:pt x="17451" y="42601"/>
                    <a:pt x="17158" y="41995"/>
                  </a:cubicBezTo>
                  <a:lnTo>
                    <a:pt x="16865" y="41388"/>
                  </a:lnTo>
                  <a:cubicBezTo>
                    <a:pt x="16530" y="40760"/>
                    <a:pt x="15861" y="40342"/>
                    <a:pt x="15149" y="40342"/>
                  </a:cubicBezTo>
                  <a:cubicBezTo>
                    <a:pt x="14856" y="40342"/>
                    <a:pt x="14563" y="40425"/>
                    <a:pt x="14291" y="40551"/>
                  </a:cubicBezTo>
                  <a:lnTo>
                    <a:pt x="13684" y="40844"/>
                  </a:lnTo>
                  <a:cubicBezTo>
                    <a:pt x="13412" y="41011"/>
                    <a:pt x="13078" y="41074"/>
                    <a:pt x="12764" y="41095"/>
                  </a:cubicBezTo>
                  <a:cubicBezTo>
                    <a:pt x="11885" y="41095"/>
                    <a:pt x="11215" y="40467"/>
                    <a:pt x="11069" y="39526"/>
                  </a:cubicBezTo>
                  <a:lnTo>
                    <a:pt x="10964" y="38856"/>
                  </a:lnTo>
                  <a:cubicBezTo>
                    <a:pt x="10797" y="37915"/>
                    <a:pt x="10002" y="37245"/>
                    <a:pt x="9060" y="37245"/>
                  </a:cubicBezTo>
                  <a:cubicBezTo>
                    <a:pt x="8956" y="37245"/>
                    <a:pt x="8851" y="37245"/>
                    <a:pt x="8767" y="37266"/>
                  </a:cubicBezTo>
                  <a:lnTo>
                    <a:pt x="8119" y="37370"/>
                  </a:lnTo>
                  <a:cubicBezTo>
                    <a:pt x="7491" y="37496"/>
                    <a:pt x="6842" y="37287"/>
                    <a:pt x="6403" y="36826"/>
                  </a:cubicBezTo>
                  <a:cubicBezTo>
                    <a:pt x="6068" y="36387"/>
                    <a:pt x="5922" y="35822"/>
                    <a:pt x="6026" y="35299"/>
                  </a:cubicBezTo>
                  <a:lnTo>
                    <a:pt x="6131" y="34630"/>
                  </a:lnTo>
                  <a:cubicBezTo>
                    <a:pt x="6278" y="33604"/>
                    <a:pt x="5587" y="32621"/>
                    <a:pt x="4562" y="32453"/>
                  </a:cubicBezTo>
                  <a:lnTo>
                    <a:pt x="3892" y="32349"/>
                  </a:lnTo>
                  <a:cubicBezTo>
                    <a:pt x="2637" y="32223"/>
                    <a:pt x="1904" y="30821"/>
                    <a:pt x="2553" y="29733"/>
                  </a:cubicBezTo>
                  <a:lnTo>
                    <a:pt x="2867" y="29127"/>
                  </a:lnTo>
                  <a:cubicBezTo>
                    <a:pt x="3327" y="28185"/>
                    <a:pt x="2951" y="27055"/>
                    <a:pt x="2030" y="26553"/>
                  </a:cubicBezTo>
                  <a:lnTo>
                    <a:pt x="1423" y="26260"/>
                  </a:lnTo>
                  <a:cubicBezTo>
                    <a:pt x="252" y="25758"/>
                    <a:pt x="0" y="24189"/>
                    <a:pt x="963" y="23352"/>
                  </a:cubicBezTo>
                  <a:lnTo>
                    <a:pt x="1444" y="22891"/>
                  </a:lnTo>
                  <a:cubicBezTo>
                    <a:pt x="2176" y="22138"/>
                    <a:pt x="2176" y="20925"/>
                    <a:pt x="1444" y="20192"/>
                  </a:cubicBezTo>
                  <a:lnTo>
                    <a:pt x="963" y="19711"/>
                  </a:lnTo>
                  <a:cubicBezTo>
                    <a:pt x="0" y="18874"/>
                    <a:pt x="252" y="17305"/>
                    <a:pt x="1423" y="16803"/>
                  </a:cubicBezTo>
                  <a:lnTo>
                    <a:pt x="2030" y="16510"/>
                  </a:lnTo>
                  <a:cubicBezTo>
                    <a:pt x="2951" y="16028"/>
                    <a:pt x="3327" y="14878"/>
                    <a:pt x="2867" y="13936"/>
                  </a:cubicBezTo>
                  <a:lnTo>
                    <a:pt x="2553" y="13329"/>
                  </a:lnTo>
                  <a:cubicBezTo>
                    <a:pt x="1904" y="12241"/>
                    <a:pt x="2637" y="10839"/>
                    <a:pt x="3892" y="10714"/>
                  </a:cubicBezTo>
                  <a:lnTo>
                    <a:pt x="4562" y="10609"/>
                  </a:lnTo>
                  <a:cubicBezTo>
                    <a:pt x="5587" y="10421"/>
                    <a:pt x="6278" y="9458"/>
                    <a:pt x="6131" y="8433"/>
                  </a:cubicBezTo>
                  <a:lnTo>
                    <a:pt x="6026" y="7764"/>
                  </a:lnTo>
                  <a:cubicBezTo>
                    <a:pt x="5922" y="7240"/>
                    <a:pt x="6068" y="6676"/>
                    <a:pt x="6403" y="6257"/>
                  </a:cubicBezTo>
                  <a:cubicBezTo>
                    <a:pt x="6842" y="5776"/>
                    <a:pt x="7491" y="5567"/>
                    <a:pt x="8098" y="5692"/>
                  </a:cubicBezTo>
                  <a:lnTo>
                    <a:pt x="8767" y="5797"/>
                  </a:lnTo>
                  <a:cubicBezTo>
                    <a:pt x="8851" y="5818"/>
                    <a:pt x="8956" y="5818"/>
                    <a:pt x="9060" y="5818"/>
                  </a:cubicBezTo>
                  <a:cubicBezTo>
                    <a:pt x="9981" y="5818"/>
                    <a:pt x="10776" y="5127"/>
                    <a:pt x="10943" y="4207"/>
                  </a:cubicBezTo>
                  <a:lnTo>
                    <a:pt x="11048" y="3558"/>
                  </a:lnTo>
                  <a:cubicBezTo>
                    <a:pt x="11215" y="2595"/>
                    <a:pt x="11885" y="1989"/>
                    <a:pt x="12743" y="1989"/>
                  </a:cubicBezTo>
                  <a:cubicBezTo>
                    <a:pt x="13078" y="1989"/>
                    <a:pt x="13392" y="2072"/>
                    <a:pt x="13684" y="2219"/>
                  </a:cubicBezTo>
                  <a:lnTo>
                    <a:pt x="14291" y="2491"/>
                  </a:lnTo>
                  <a:cubicBezTo>
                    <a:pt x="14542" y="2616"/>
                    <a:pt x="14835" y="2679"/>
                    <a:pt x="15128" y="2679"/>
                  </a:cubicBezTo>
                  <a:cubicBezTo>
                    <a:pt x="15861" y="2679"/>
                    <a:pt x="16509" y="2282"/>
                    <a:pt x="16844" y="1633"/>
                  </a:cubicBezTo>
                  <a:lnTo>
                    <a:pt x="17158" y="1068"/>
                  </a:lnTo>
                  <a:cubicBezTo>
                    <a:pt x="17451" y="440"/>
                    <a:pt x="18057" y="43"/>
                    <a:pt x="18727" y="22"/>
                  </a:cubicBezTo>
                  <a:cubicBezTo>
                    <a:pt x="19229" y="22"/>
                    <a:pt x="19710" y="252"/>
                    <a:pt x="20066" y="608"/>
                  </a:cubicBezTo>
                  <a:lnTo>
                    <a:pt x="20526" y="1068"/>
                  </a:lnTo>
                  <a:cubicBezTo>
                    <a:pt x="21280" y="1800"/>
                    <a:pt x="22472" y="1800"/>
                    <a:pt x="23226" y="1068"/>
                  </a:cubicBezTo>
                  <a:lnTo>
                    <a:pt x="23707" y="608"/>
                  </a:lnTo>
                  <a:cubicBezTo>
                    <a:pt x="24042" y="231"/>
                    <a:pt x="24523" y="22"/>
                    <a:pt x="25025" y="1"/>
                  </a:cubicBezTo>
                  <a:cubicBezTo>
                    <a:pt x="25716" y="22"/>
                    <a:pt x="26322" y="440"/>
                    <a:pt x="26594" y="1047"/>
                  </a:cubicBezTo>
                  <a:lnTo>
                    <a:pt x="26908" y="1654"/>
                  </a:lnTo>
                  <a:cubicBezTo>
                    <a:pt x="27243" y="2282"/>
                    <a:pt x="27892" y="2700"/>
                    <a:pt x="28624" y="2700"/>
                  </a:cubicBezTo>
                  <a:cubicBezTo>
                    <a:pt x="28917" y="2700"/>
                    <a:pt x="29210" y="2616"/>
                    <a:pt x="29461" y="2491"/>
                  </a:cubicBezTo>
                  <a:lnTo>
                    <a:pt x="30089" y="2198"/>
                  </a:lnTo>
                  <a:cubicBezTo>
                    <a:pt x="30361" y="2051"/>
                    <a:pt x="30674" y="1968"/>
                    <a:pt x="31009" y="1968"/>
                  </a:cubicBezTo>
                  <a:cubicBezTo>
                    <a:pt x="31888" y="1968"/>
                    <a:pt x="32558" y="2575"/>
                    <a:pt x="32704" y="3537"/>
                  </a:cubicBezTo>
                  <a:lnTo>
                    <a:pt x="32809" y="4207"/>
                  </a:lnTo>
                  <a:cubicBezTo>
                    <a:pt x="32976" y="5127"/>
                    <a:pt x="33771" y="5797"/>
                    <a:pt x="34713" y="5797"/>
                  </a:cubicBezTo>
                  <a:cubicBezTo>
                    <a:pt x="34796" y="5797"/>
                    <a:pt x="34901" y="5797"/>
                    <a:pt x="35006" y="5776"/>
                  </a:cubicBezTo>
                  <a:lnTo>
                    <a:pt x="35654" y="5671"/>
                  </a:lnTo>
                  <a:cubicBezTo>
                    <a:pt x="36282" y="5546"/>
                    <a:pt x="36910" y="5755"/>
                    <a:pt x="37349" y="6236"/>
                  </a:cubicBezTo>
                  <a:cubicBezTo>
                    <a:pt x="37684" y="6655"/>
                    <a:pt x="37830" y="7220"/>
                    <a:pt x="37726" y="7764"/>
                  </a:cubicBezTo>
                  <a:lnTo>
                    <a:pt x="37621" y="8412"/>
                  </a:lnTo>
                  <a:cubicBezTo>
                    <a:pt x="37475" y="9437"/>
                    <a:pt x="38165" y="10421"/>
                    <a:pt x="39190" y="10588"/>
                  </a:cubicBezTo>
                  <a:lnTo>
                    <a:pt x="39860" y="10714"/>
                  </a:lnTo>
                  <a:cubicBezTo>
                    <a:pt x="41136" y="10818"/>
                    <a:pt x="41848" y="12220"/>
                    <a:pt x="41199" y="13329"/>
                  </a:cubicBezTo>
                  <a:lnTo>
                    <a:pt x="40906" y="13915"/>
                  </a:lnTo>
                  <a:cubicBezTo>
                    <a:pt x="40425" y="14857"/>
                    <a:pt x="40801" y="16007"/>
                    <a:pt x="41743" y="16489"/>
                  </a:cubicBezTo>
                  <a:lnTo>
                    <a:pt x="42329" y="16803"/>
                  </a:lnTo>
                  <a:cubicBezTo>
                    <a:pt x="43501" y="17284"/>
                    <a:pt x="43752" y="18853"/>
                    <a:pt x="42789" y="19711"/>
                  </a:cubicBezTo>
                  <a:lnTo>
                    <a:pt x="42329" y="20171"/>
                  </a:lnTo>
                  <a:cubicBezTo>
                    <a:pt x="41597" y="20925"/>
                    <a:pt x="41597" y="22117"/>
                    <a:pt x="42329" y="22870"/>
                  </a:cubicBezTo>
                  <a:lnTo>
                    <a:pt x="42789" y="23331"/>
                  </a:lnTo>
                  <a:cubicBezTo>
                    <a:pt x="43752" y="24189"/>
                    <a:pt x="43501" y="25737"/>
                    <a:pt x="42329" y="26239"/>
                  </a:cubicBezTo>
                  <a:lnTo>
                    <a:pt x="41743" y="26553"/>
                  </a:lnTo>
                  <a:cubicBezTo>
                    <a:pt x="40801" y="27034"/>
                    <a:pt x="40446" y="28185"/>
                    <a:pt x="40906" y="29106"/>
                  </a:cubicBezTo>
                  <a:lnTo>
                    <a:pt x="41199" y="29712"/>
                  </a:lnTo>
                  <a:cubicBezTo>
                    <a:pt x="41848" y="30821"/>
                    <a:pt x="41136" y="32202"/>
                    <a:pt x="39860" y="32328"/>
                  </a:cubicBezTo>
                  <a:lnTo>
                    <a:pt x="39211" y="32433"/>
                  </a:lnTo>
                  <a:cubicBezTo>
                    <a:pt x="38165" y="32621"/>
                    <a:pt x="37475" y="33583"/>
                    <a:pt x="37642" y="34630"/>
                  </a:cubicBezTo>
                  <a:lnTo>
                    <a:pt x="37726" y="35278"/>
                  </a:lnTo>
                  <a:cubicBezTo>
                    <a:pt x="37830" y="35822"/>
                    <a:pt x="37705" y="36366"/>
                    <a:pt x="37349" y="36806"/>
                  </a:cubicBezTo>
                  <a:cubicBezTo>
                    <a:pt x="36931" y="37266"/>
                    <a:pt x="36282" y="37475"/>
                    <a:pt x="35654" y="37350"/>
                  </a:cubicBezTo>
                  <a:lnTo>
                    <a:pt x="35006" y="37266"/>
                  </a:lnTo>
                  <a:cubicBezTo>
                    <a:pt x="34901" y="37245"/>
                    <a:pt x="34817" y="37224"/>
                    <a:pt x="34713" y="37224"/>
                  </a:cubicBezTo>
                  <a:cubicBezTo>
                    <a:pt x="33771" y="37245"/>
                    <a:pt x="32976" y="37915"/>
                    <a:pt x="32809" y="38835"/>
                  </a:cubicBezTo>
                  <a:lnTo>
                    <a:pt x="32704" y="39505"/>
                  </a:lnTo>
                  <a:cubicBezTo>
                    <a:pt x="32558" y="40446"/>
                    <a:pt x="31888" y="41074"/>
                    <a:pt x="31009" y="41074"/>
                  </a:cubicBezTo>
                  <a:cubicBezTo>
                    <a:pt x="30695" y="41074"/>
                    <a:pt x="30382" y="40990"/>
                    <a:pt x="30089" y="40844"/>
                  </a:cubicBezTo>
                  <a:lnTo>
                    <a:pt x="29482" y="40530"/>
                  </a:lnTo>
                  <a:cubicBezTo>
                    <a:pt x="29231" y="40404"/>
                    <a:pt x="28938" y="40342"/>
                    <a:pt x="28645" y="40342"/>
                  </a:cubicBezTo>
                  <a:cubicBezTo>
                    <a:pt x="27913" y="40342"/>
                    <a:pt x="27243" y="40739"/>
                    <a:pt x="26929" y="41388"/>
                  </a:cubicBezTo>
                  <a:lnTo>
                    <a:pt x="26615" y="41974"/>
                  </a:lnTo>
                  <a:cubicBezTo>
                    <a:pt x="26322" y="42601"/>
                    <a:pt x="25716" y="42999"/>
                    <a:pt x="25025" y="43041"/>
                  </a:cubicBezTo>
                  <a:close/>
                  <a:moveTo>
                    <a:pt x="21887" y="40928"/>
                  </a:moveTo>
                  <a:cubicBezTo>
                    <a:pt x="22514" y="40907"/>
                    <a:pt x="23121" y="41158"/>
                    <a:pt x="23581" y="41618"/>
                  </a:cubicBezTo>
                  <a:lnTo>
                    <a:pt x="24063" y="42078"/>
                  </a:lnTo>
                  <a:cubicBezTo>
                    <a:pt x="24314" y="42350"/>
                    <a:pt x="24669" y="42518"/>
                    <a:pt x="25025" y="42539"/>
                  </a:cubicBezTo>
                  <a:cubicBezTo>
                    <a:pt x="25527" y="42518"/>
                    <a:pt x="25967" y="42204"/>
                    <a:pt x="26155" y="41744"/>
                  </a:cubicBezTo>
                  <a:lnTo>
                    <a:pt x="26469" y="41179"/>
                  </a:lnTo>
                  <a:cubicBezTo>
                    <a:pt x="27076" y="40007"/>
                    <a:pt x="28519" y="39526"/>
                    <a:pt x="29712" y="40132"/>
                  </a:cubicBezTo>
                  <a:lnTo>
                    <a:pt x="30298" y="40425"/>
                  </a:lnTo>
                  <a:cubicBezTo>
                    <a:pt x="30528" y="40530"/>
                    <a:pt x="30758" y="40593"/>
                    <a:pt x="31009" y="40593"/>
                  </a:cubicBezTo>
                  <a:cubicBezTo>
                    <a:pt x="31637" y="40593"/>
                    <a:pt x="32097" y="40153"/>
                    <a:pt x="32202" y="39442"/>
                  </a:cubicBezTo>
                  <a:lnTo>
                    <a:pt x="32327" y="38793"/>
                  </a:lnTo>
                  <a:cubicBezTo>
                    <a:pt x="32537" y="37475"/>
                    <a:pt x="33771" y="36575"/>
                    <a:pt x="35068" y="36785"/>
                  </a:cubicBezTo>
                  <a:lnTo>
                    <a:pt x="35717" y="36889"/>
                  </a:lnTo>
                  <a:cubicBezTo>
                    <a:pt x="36177" y="36994"/>
                    <a:pt x="36659" y="36847"/>
                    <a:pt x="36972" y="36513"/>
                  </a:cubicBezTo>
                  <a:cubicBezTo>
                    <a:pt x="37224" y="36178"/>
                    <a:pt x="37307" y="35780"/>
                    <a:pt x="37224" y="35383"/>
                  </a:cubicBezTo>
                  <a:lnTo>
                    <a:pt x="37140" y="34734"/>
                  </a:lnTo>
                  <a:cubicBezTo>
                    <a:pt x="36931" y="33416"/>
                    <a:pt x="37809" y="32181"/>
                    <a:pt x="39128" y="31951"/>
                  </a:cubicBezTo>
                  <a:lnTo>
                    <a:pt x="39797" y="31847"/>
                  </a:lnTo>
                  <a:cubicBezTo>
                    <a:pt x="40739" y="31784"/>
                    <a:pt x="41262" y="30738"/>
                    <a:pt x="40760" y="29943"/>
                  </a:cubicBezTo>
                  <a:lnTo>
                    <a:pt x="40467" y="29336"/>
                  </a:lnTo>
                  <a:cubicBezTo>
                    <a:pt x="39881" y="28164"/>
                    <a:pt x="40341" y="26720"/>
                    <a:pt x="41513" y="26114"/>
                  </a:cubicBezTo>
                  <a:lnTo>
                    <a:pt x="42099" y="25800"/>
                  </a:lnTo>
                  <a:cubicBezTo>
                    <a:pt x="42978" y="25444"/>
                    <a:pt x="43166" y="24293"/>
                    <a:pt x="42434" y="23686"/>
                  </a:cubicBezTo>
                  <a:lnTo>
                    <a:pt x="41973" y="23226"/>
                  </a:lnTo>
                  <a:cubicBezTo>
                    <a:pt x="41032" y="22285"/>
                    <a:pt x="41032" y="20757"/>
                    <a:pt x="41973" y="19816"/>
                  </a:cubicBezTo>
                  <a:lnTo>
                    <a:pt x="42434" y="19355"/>
                  </a:lnTo>
                  <a:cubicBezTo>
                    <a:pt x="43166" y="18748"/>
                    <a:pt x="42978" y="17577"/>
                    <a:pt x="42099" y="17242"/>
                  </a:cubicBezTo>
                  <a:lnTo>
                    <a:pt x="41513" y="16928"/>
                  </a:lnTo>
                  <a:cubicBezTo>
                    <a:pt x="40341" y="16321"/>
                    <a:pt x="39881" y="14878"/>
                    <a:pt x="40467" y="13706"/>
                  </a:cubicBezTo>
                  <a:lnTo>
                    <a:pt x="40760" y="13099"/>
                  </a:lnTo>
                  <a:cubicBezTo>
                    <a:pt x="41262" y="12304"/>
                    <a:pt x="40739" y="11258"/>
                    <a:pt x="39797" y="11195"/>
                  </a:cubicBezTo>
                  <a:lnTo>
                    <a:pt x="39128" y="11090"/>
                  </a:lnTo>
                  <a:cubicBezTo>
                    <a:pt x="37830" y="10881"/>
                    <a:pt x="36931" y="9647"/>
                    <a:pt x="37140" y="8349"/>
                  </a:cubicBezTo>
                  <a:lnTo>
                    <a:pt x="37224" y="7680"/>
                  </a:lnTo>
                  <a:cubicBezTo>
                    <a:pt x="37307" y="7282"/>
                    <a:pt x="37224" y="6885"/>
                    <a:pt x="36972" y="6550"/>
                  </a:cubicBezTo>
                  <a:cubicBezTo>
                    <a:pt x="36659" y="6215"/>
                    <a:pt x="36177" y="6069"/>
                    <a:pt x="35738" y="6173"/>
                  </a:cubicBezTo>
                  <a:lnTo>
                    <a:pt x="35068" y="6278"/>
                  </a:lnTo>
                  <a:cubicBezTo>
                    <a:pt x="33771" y="6466"/>
                    <a:pt x="32537" y="5588"/>
                    <a:pt x="32327" y="4269"/>
                  </a:cubicBezTo>
                  <a:lnTo>
                    <a:pt x="32223" y="3621"/>
                  </a:lnTo>
                  <a:cubicBezTo>
                    <a:pt x="32097" y="2909"/>
                    <a:pt x="31637" y="2470"/>
                    <a:pt x="31030" y="2470"/>
                  </a:cubicBezTo>
                  <a:cubicBezTo>
                    <a:pt x="30779" y="2470"/>
                    <a:pt x="30528" y="2533"/>
                    <a:pt x="30319" y="2637"/>
                  </a:cubicBezTo>
                  <a:lnTo>
                    <a:pt x="29712" y="2930"/>
                  </a:lnTo>
                  <a:cubicBezTo>
                    <a:pt x="29377" y="3098"/>
                    <a:pt x="29021" y="3202"/>
                    <a:pt x="28645" y="3202"/>
                  </a:cubicBezTo>
                  <a:cubicBezTo>
                    <a:pt x="27724" y="3202"/>
                    <a:pt x="26887" y="2700"/>
                    <a:pt x="26469" y="1884"/>
                  </a:cubicBezTo>
                  <a:lnTo>
                    <a:pt x="26176" y="1298"/>
                  </a:lnTo>
                  <a:cubicBezTo>
                    <a:pt x="25967" y="838"/>
                    <a:pt x="25527" y="545"/>
                    <a:pt x="25046" y="524"/>
                  </a:cubicBezTo>
                  <a:cubicBezTo>
                    <a:pt x="24669" y="524"/>
                    <a:pt x="24314" y="691"/>
                    <a:pt x="24063" y="963"/>
                  </a:cubicBezTo>
                  <a:lnTo>
                    <a:pt x="23581" y="1424"/>
                  </a:lnTo>
                  <a:cubicBezTo>
                    <a:pt x="22640" y="2344"/>
                    <a:pt x="21133" y="2344"/>
                    <a:pt x="20192" y="1424"/>
                  </a:cubicBezTo>
                  <a:lnTo>
                    <a:pt x="19710" y="942"/>
                  </a:lnTo>
                  <a:cubicBezTo>
                    <a:pt x="19459" y="670"/>
                    <a:pt x="19104" y="524"/>
                    <a:pt x="18727" y="503"/>
                  </a:cubicBezTo>
                  <a:cubicBezTo>
                    <a:pt x="18225" y="545"/>
                    <a:pt x="17785" y="838"/>
                    <a:pt x="17597" y="1298"/>
                  </a:cubicBezTo>
                  <a:lnTo>
                    <a:pt x="17304" y="1884"/>
                  </a:lnTo>
                  <a:cubicBezTo>
                    <a:pt x="16886" y="2700"/>
                    <a:pt x="16049" y="3202"/>
                    <a:pt x="15128" y="3202"/>
                  </a:cubicBezTo>
                  <a:cubicBezTo>
                    <a:pt x="14752" y="3181"/>
                    <a:pt x="14396" y="3098"/>
                    <a:pt x="14061" y="2930"/>
                  </a:cubicBezTo>
                  <a:lnTo>
                    <a:pt x="13454" y="2637"/>
                  </a:lnTo>
                  <a:cubicBezTo>
                    <a:pt x="13245" y="2512"/>
                    <a:pt x="12994" y="2449"/>
                    <a:pt x="12764" y="2449"/>
                  </a:cubicBezTo>
                  <a:cubicBezTo>
                    <a:pt x="12136" y="2449"/>
                    <a:pt x="11676" y="2888"/>
                    <a:pt x="11550" y="3600"/>
                  </a:cubicBezTo>
                  <a:lnTo>
                    <a:pt x="11446" y="4269"/>
                  </a:lnTo>
                  <a:cubicBezTo>
                    <a:pt x="11236" y="5567"/>
                    <a:pt x="10002" y="6466"/>
                    <a:pt x="8684" y="6257"/>
                  </a:cubicBezTo>
                  <a:lnTo>
                    <a:pt x="8035" y="6173"/>
                  </a:lnTo>
                  <a:cubicBezTo>
                    <a:pt x="7575" y="6069"/>
                    <a:pt x="7114" y="6215"/>
                    <a:pt x="6801" y="6550"/>
                  </a:cubicBezTo>
                  <a:cubicBezTo>
                    <a:pt x="6550" y="6864"/>
                    <a:pt x="6445" y="7282"/>
                    <a:pt x="6529" y="7659"/>
                  </a:cubicBezTo>
                  <a:lnTo>
                    <a:pt x="6633" y="8329"/>
                  </a:lnTo>
                  <a:cubicBezTo>
                    <a:pt x="6842" y="9647"/>
                    <a:pt x="5943" y="10881"/>
                    <a:pt x="4645" y="11090"/>
                  </a:cubicBezTo>
                  <a:lnTo>
                    <a:pt x="3976" y="11195"/>
                  </a:lnTo>
                  <a:cubicBezTo>
                    <a:pt x="3034" y="11258"/>
                    <a:pt x="2490" y="12304"/>
                    <a:pt x="2992" y="13099"/>
                  </a:cubicBezTo>
                  <a:lnTo>
                    <a:pt x="3306" y="13706"/>
                  </a:lnTo>
                  <a:cubicBezTo>
                    <a:pt x="3892" y="14899"/>
                    <a:pt x="3411" y="16321"/>
                    <a:pt x="2260" y="16949"/>
                  </a:cubicBezTo>
                  <a:lnTo>
                    <a:pt x="1653" y="17242"/>
                  </a:lnTo>
                  <a:cubicBezTo>
                    <a:pt x="775" y="17598"/>
                    <a:pt x="586" y="18748"/>
                    <a:pt x="1319" y="19355"/>
                  </a:cubicBezTo>
                  <a:lnTo>
                    <a:pt x="1800" y="19837"/>
                  </a:lnTo>
                  <a:cubicBezTo>
                    <a:pt x="2720" y="20778"/>
                    <a:pt x="2720" y="22285"/>
                    <a:pt x="1800" y="23226"/>
                  </a:cubicBezTo>
                  <a:lnTo>
                    <a:pt x="1319" y="23707"/>
                  </a:lnTo>
                  <a:cubicBezTo>
                    <a:pt x="586" y="24293"/>
                    <a:pt x="775" y="25465"/>
                    <a:pt x="1653" y="25800"/>
                  </a:cubicBezTo>
                  <a:lnTo>
                    <a:pt x="2260" y="26114"/>
                  </a:lnTo>
                  <a:cubicBezTo>
                    <a:pt x="3411" y="26720"/>
                    <a:pt x="3892" y="28164"/>
                    <a:pt x="3306" y="29336"/>
                  </a:cubicBezTo>
                  <a:lnTo>
                    <a:pt x="2992" y="29943"/>
                  </a:lnTo>
                  <a:cubicBezTo>
                    <a:pt x="2490" y="30738"/>
                    <a:pt x="3034" y="31784"/>
                    <a:pt x="3976" y="31847"/>
                  </a:cubicBezTo>
                  <a:lnTo>
                    <a:pt x="4625" y="31951"/>
                  </a:lnTo>
                  <a:cubicBezTo>
                    <a:pt x="5943" y="32181"/>
                    <a:pt x="6822" y="33395"/>
                    <a:pt x="6633" y="34713"/>
                  </a:cubicBezTo>
                  <a:lnTo>
                    <a:pt x="6529" y="35362"/>
                  </a:lnTo>
                  <a:cubicBezTo>
                    <a:pt x="6445" y="35759"/>
                    <a:pt x="6550" y="36178"/>
                    <a:pt x="6801" y="36492"/>
                  </a:cubicBezTo>
                  <a:cubicBezTo>
                    <a:pt x="7114" y="36826"/>
                    <a:pt x="7575" y="36973"/>
                    <a:pt x="8035" y="36868"/>
                  </a:cubicBezTo>
                  <a:lnTo>
                    <a:pt x="8684" y="36764"/>
                  </a:lnTo>
                  <a:cubicBezTo>
                    <a:pt x="10002" y="36575"/>
                    <a:pt x="11215" y="37454"/>
                    <a:pt x="11446" y="38772"/>
                  </a:cubicBezTo>
                  <a:lnTo>
                    <a:pt x="11550" y="39442"/>
                  </a:lnTo>
                  <a:cubicBezTo>
                    <a:pt x="11655" y="40132"/>
                    <a:pt x="12136" y="40593"/>
                    <a:pt x="12743" y="40593"/>
                  </a:cubicBezTo>
                  <a:cubicBezTo>
                    <a:pt x="12994" y="40572"/>
                    <a:pt x="13245" y="40509"/>
                    <a:pt x="13454" y="40404"/>
                  </a:cubicBezTo>
                  <a:lnTo>
                    <a:pt x="14061" y="40111"/>
                  </a:lnTo>
                  <a:cubicBezTo>
                    <a:pt x="14396" y="39923"/>
                    <a:pt x="14752" y="39839"/>
                    <a:pt x="15128" y="39839"/>
                  </a:cubicBezTo>
                  <a:cubicBezTo>
                    <a:pt x="16028" y="39839"/>
                    <a:pt x="16865" y="40342"/>
                    <a:pt x="17283" y="41158"/>
                  </a:cubicBezTo>
                  <a:lnTo>
                    <a:pt x="17597" y="41744"/>
                  </a:lnTo>
                  <a:cubicBezTo>
                    <a:pt x="17785" y="42183"/>
                    <a:pt x="18225" y="42497"/>
                    <a:pt x="18727" y="42518"/>
                  </a:cubicBezTo>
                  <a:cubicBezTo>
                    <a:pt x="19104" y="42518"/>
                    <a:pt x="19459" y="42350"/>
                    <a:pt x="19710" y="42078"/>
                  </a:cubicBezTo>
                  <a:lnTo>
                    <a:pt x="20171" y="41597"/>
                  </a:lnTo>
                  <a:cubicBezTo>
                    <a:pt x="20631" y="41158"/>
                    <a:pt x="21238" y="40907"/>
                    <a:pt x="21887" y="409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43"/>
          <p:cNvSpPr txBox="1">
            <a:spLocks noGrp="1"/>
          </p:cNvSpPr>
          <p:nvPr>
            <p:ph type="title"/>
          </p:nvPr>
        </p:nvSpPr>
        <p:spPr>
          <a:xfrm rot="-540139">
            <a:off x="1058479" y="2234147"/>
            <a:ext cx="3612094" cy="119249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Excel Dashboard </a:t>
            </a:r>
            <a:endParaRPr dirty="0"/>
          </a:p>
        </p:txBody>
      </p:sp>
      <p:sp>
        <p:nvSpPr>
          <p:cNvPr id="640" name="Google Shape;640;p43"/>
          <p:cNvSpPr txBox="1">
            <a:spLocks noGrp="1"/>
          </p:cNvSpPr>
          <p:nvPr>
            <p:ph type="title" idx="2"/>
          </p:nvPr>
        </p:nvSpPr>
        <p:spPr>
          <a:xfrm rot="-540152">
            <a:off x="883586" y="1152498"/>
            <a:ext cx="3017673" cy="8416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642" name="Google Shape;642;p43"/>
          <p:cNvSpPr/>
          <p:nvPr/>
        </p:nvSpPr>
        <p:spPr>
          <a:xfrm flipH="1">
            <a:off x="6035165" y="264050"/>
            <a:ext cx="1742948" cy="1742948"/>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flipH="1">
            <a:off x="5849233" y="3904227"/>
            <a:ext cx="1103137" cy="1103735"/>
          </a:xfrm>
          <a:custGeom>
            <a:avLst/>
            <a:gdLst/>
            <a:ahLst/>
            <a:cxnLst/>
            <a:rect l="l" t="t" r="r" b="b"/>
            <a:pathLst>
              <a:path w="36922" h="36942" extrusionOk="0">
                <a:moveTo>
                  <a:pt x="30357" y="6565"/>
                </a:moveTo>
                <a:cubicBezTo>
                  <a:pt x="36922" y="13150"/>
                  <a:pt x="36922" y="23792"/>
                  <a:pt x="30357" y="30377"/>
                </a:cubicBezTo>
                <a:cubicBezTo>
                  <a:pt x="23793" y="36941"/>
                  <a:pt x="13130" y="36941"/>
                  <a:pt x="6566" y="30377"/>
                </a:cubicBezTo>
                <a:cubicBezTo>
                  <a:pt x="1" y="23792"/>
                  <a:pt x="1" y="13150"/>
                  <a:pt x="6566" y="6565"/>
                </a:cubicBezTo>
                <a:cubicBezTo>
                  <a:pt x="13130" y="1"/>
                  <a:pt x="23793" y="1"/>
                  <a:pt x="30357" y="6565"/>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flipH="1">
            <a:off x="2244779" y="1116418"/>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flipH="1">
            <a:off x="6261054" y="3115350"/>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flipH="1">
            <a:off x="5801544" y="844461"/>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flipH="1">
            <a:off x="8181573" y="2819799"/>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flipH="1">
            <a:off x="6077826" y="2437537"/>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flipH="1">
            <a:off x="7419591" y="3159338"/>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flipH="1">
            <a:off x="7000055" y="2382607"/>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51" name="Google Shape;651;p43"/>
          <p:cNvPicPr preferRelativeResize="0"/>
          <p:nvPr/>
        </p:nvPicPr>
        <p:blipFill>
          <a:blip r:embed="rId3">
            <a:alphaModFix/>
          </a:blip>
          <a:stretch>
            <a:fillRect/>
          </a:stretch>
        </p:blipFill>
        <p:spPr>
          <a:xfrm flipH="1">
            <a:off x="7000045" y="3666012"/>
            <a:ext cx="743300" cy="572749"/>
          </a:xfrm>
          <a:prstGeom prst="rect">
            <a:avLst/>
          </a:prstGeom>
          <a:noFill/>
          <a:ln>
            <a:noFill/>
          </a:ln>
        </p:spPr>
      </p:pic>
    </p:spTree>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640"/>
                                        </p:tgtEl>
                                        <p:attrNameLst>
                                          <p:attrName>style.visibility</p:attrName>
                                        </p:attrNameLst>
                                      </p:cBhvr>
                                      <p:to>
                                        <p:strVal val="visible"/>
                                      </p:to>
                                    </p:set>
                                  </p:childTnLst>
                                </p:cTn>
                              </p:par>
                            </p:childTnLst>
                          </p:cTn>
                        </p:par>
                        <p:par>
                          <p:cTn id="7" fill="hold">
                            <p:stCondLst>
                              <p:cond delay="0"/>
                            </p:stCondLst>
                            <p:childTnLst>
                              <p:par>
                                <p:cTn id="8" presetID="42" presetClass="entr" presetSubtype="0" fill="hold" grpId="0" nodeType="afterEffect">
                                  <p:stCondLst>
                                    <p:cond delay="0"/>
                                  </p:stCondLst>
                                  <p:childTnLst>
                                    <p:set>
                                      <p:cBhvr>
                                        <p:cTn id="9" dur="1" fill="hold">
                                          <p:stCondLst>
                                            <p:cond delay="0"/>
                                          </p:stCondLst>
                                        </p:cTn>
                                        <p:tgtEl>
                                          <p:spTgt spid="639"/>
                                        </p:tgtEl>
                                        <p:attrNameLst>
                                          <p:attrName>style.visibility</p:attrName>
                                        </p:attrNameLst>
                                      </p:cBhvr>
                                      <p:to>
                                        <p:strVal val="visible"/>
                                      </p:to>
                                    </p:set>
                                    <p:animEffect transition="in" filter="fade">
                                      <p:cBhvr>
                                        <p:cTn id="10" dur="1000"/>
                                        <p:tgtEl>
                                          <p:spTgt spid="639"/>
                                        </p:tgtEl>
                                      </p:cBhvr>
                                    </p:animEffect>
                                    <p:anim calcmode="lin" valueType="num">
                                      <p:cBhvr>
                                        <p:cTn id="11" dur="1000" fill="hold"/>
                                        <p:tgtEl>
                                          <p:spTgt spid="639"/>
                                        </p:tgtEl>
                                        <p:attrNameLst>
                                          <p:attrName>ppt_x</p:attrName>
                                        </p:attrNameLst>
                                      </p:cBhvr>
                                      <p:tavLst>
                                        <p:tav tm="0">
                                          <p:val>
                                            <p:strVal val="#ppt_x"/>
                                          </p:val>
                                        </p:tav>
                                        <p:tav tm="100000">
                                          <p:val>
                                            <p:strVal val="#ppt_x"/>
                                          </p:val>
                                        </p:tav>
                                      </p:tavLst>
                                    </p:anim>
                                    <p:anim calcmode="lin" valueType="num">
                                      <p:cBhvr>
                                        <p:cTn id="12" dur="1000" fill="hold"/>
                                        <p:tgtEl>
                                          <p:spTgt spid="6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9" grpId="0"/>
      <p:bldP spid="64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0D70E85-4951-9E50-C9F7-67310B9D73C9}"/>
              </a:ext>
            </a:extLst>
          </p:cNvPr>
          <p:cNvPicPr>
            <a:picLocks noChangeAspect="1"/>
          </p:cNvPicPr>
          <p:nvPr/>
        </p:nvPicPr>
        <p:blipFill>
          <a:blip r:embed="rId2"/>
          <a:stretch>
            <a:fillRect/>
          </a:stretch>
        </p:blipFill>
        <p:spPr>
          <a:xfrm>
            <a:off x="300038" y="160953"/>
            <a:ext cx="8458200" cy="4821594"/>
          </a:xfrm>
          <a:prstGeom prst="rect">
            <a:avLst/>
          </a:prstGeom>
        </p:spPr>
      </p:pic>
    </p:spTree>
    <p:extLst>
      <p:ext uri="{BB962C8B-B14F-4D97-AF65-F5344CB8AC3E}">
        <p14:creationId xmlns:p14="http://schemas.microsoft.com/office/powerpoint/2010/main" val="990516565"/>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mph" presetSubtype="0" fill="hold" nodeType="afterEffect">
                                  <p:stCondLst>
                                    <p:cond delay="0"/>
                                  </p:stCondLst>
                                  <p:childTnLst>
                                    <p:animClr clrSpc="hsl" dir="cw">
                                      <p:cBhvr override="childStyle">
                                        <p:cTn id="6" dur="250" fill="hold"/>
                                        <p:tgtEl>
                                          <p:spTgt spid="3"/>
                                        </p:tgtEl>
                                        <p:attrNameLst>
                                          <p:attrName>style.color</p:attrName>
                                        </p:attrNameLst>
                                      </p:cBhvr>
                                      <p:by>
                                        <p:hsl h="0" s="-12549" l="-25098"/>
                                      </p:by>
                                    </p:animClr>
                                    <p:animClr clrSpc="hsl" dir="cw">
                                      <p:cBhvr>
                                        <p:cTn id="7" dur="250" fill="hold"/>
                                        <p:tgtEl>
                                          <p:spTgt spid="3"/>
                                        </p:tgtEl>
                                        <p:attrNameLst>
                                          <p:attrName>fillcolor</p:attrName>
                                        </p:attrNameLst>
                                      </p:cBhvr>
                                      <p:by>
                                        <p:hsl h="0" s="-12549" l="-25098"/>
                                      </p:by>
                                    </p:animClr>
                                    <p:animClr clrSpc="hsl" dir="cw">
                                      <p:cBhvr>
                                        <p:cTn id="8" dur="250" fill="hold"/>
                                        <p:tgtEl>
                                          <p:spTgt spid="3"/>
                                        </p:tgtEl>
                                        <p:attrNameLst>
                                          <p:attrName>stroke.color</p:attrName>
                                        </p:attrNameLst>
                                      </p:cBhvr>
                                      <p:by>
                                        <p:hsl h="0" s="-12549" l="-25098"/>
                                      </p:by>
                                    </p:animClr>
                                    <p:set>
                                      <p:cBhvr>
                                        <p:cTn id="9" dur="250" fill="hold"/>
                                        <p:tgtEl>
                                          <p:spTgt spid="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grpSp>
        <p:nvGrpSpPr>
          <p:cNvPr id="636" name="Google Shape;636;p43"/>
          <p:cNvGrpSpPr/>
          <p:nvPr/>
        </p:nvGrpSpPr>
        <p:grpSpPr>
          <a:xfrm flipH="1">
            <a:off x="-411337" y="282663"/>
            <a:ext cx="6023926" cy="4851401"/>
            <a:chOff x="1695925" y="408125"/>
            <a:chExt cx="1174875" cy="1175400"/>
          </a:xfrm>
        </p:grpSpPr>
        <p:sp>
          <p:nvSpPr>
            <p:cNvPr id="637" name="Google Shape;637;p43"/>
            <p:cNvSpPr/>
            <p:nvPr/>
          </p:nvSpPr>
          <p:spPr>
            <a:xfrm>
              <a:off x="1695925" y="408125"/>
              <a:ext cx="1174875" cy="1175400"/>
            </a:xfrm>
            <a:custGeom>
              <a:avLst/>
              <a:gdLst/>
              <a:ahLst/>
              <a:cxnLst/>
              <a:rect l="l" t="t" r="r" b="b"/>
              <a:pathLst>
                <a:path w="46995" h="47016" extrusionOk="0">
                  <a:moveTo>
                    <a:pt x="21824" y="1423"/>
                  </a:moveTo>
                  <a:cubicBezTo>
                    <a:pt x="22744" y="2323"/>
                    <a:pt x="24230" y="2323"/>
                    <a:pt x="25150" y="1423"/>
                  </a:cubicBezTo>
                  <a:lnTo>
                    <a:pt x="25673" y="900"/>
                  </a:lnTo>
                  <a:cubicBezTo>
                    <a:pt x="26594" y="0"/>
                    <a:pt x="27808" y="188"/>
                    <a:pt x="28394" y="1339"/>
                  </a:cubicBezTo>
                  <a:lnTo>
                    <a:pt x="28728" y="1988"/>
                  </a:lnTo>
                  <a:cubicBezTo>
                    <a:pt x="29335" y="3118"/>
                    <a:pt x="30737" y="3578"/>
                    <a:pt x="31888" y="3013"/>
                  </a:cubicBezTo>
                  <a:lnTo>
                    <a:pt x="32557" y="2678"/>
                  </a:lnTo>
                  <a:cubicBezTo>
                    <a:pt x="33708" y="2113"/>
                    <a:pt x="34817" y="2678"/>
                    <a:pt x="35026" y="3955"/>
                  </a:cubicBezTo>
                  <a:lnTo>
                    <a:pt x="35131" y="4666"/>
                  </a:lnTo>
                  <a:cubicBezTo>
                    <a:pt x="35361" y="5942"/>
                    <a:pt x="36554" y="6800"/>
                    <a:pt x="37830" y="6612"/>
                  </a:cubicBezTo>
                  <a:lnTo>
                    <a:pt x="38542" y="6507"/>
                  </a:lnTo>
                  <a:cubicBezTo>
                    <a:pt x="39818" y="6319"/>
                    <a:pt x="40697" y="7198"/>
                    <a:pt x="40487" y="8453"/>
                  </a:cubicBezTo>
                  <a:lnTo>
                    <a:pt x="40383" y="9165"/>
                  </a:lnTo>
                  <a:cubicBezTo>
                    <a:pt x="40194" y="10462"/>
                    <a:pt x="41073" y="11655"/>
                    <a:pt x="42329" y="11864"/>
                  </a:cubicBezTo>
                  <a:lnTo>
                    <a:pt x="43061" y="11989"/>
                  </a:lnTo>
                  <a:cubicBezTo>
                    <a:pt x="44337" y="12199"/>
                    <a:pt x="44881" y="13287"/>
                    <a:pt x="44316" y="14458"/>
                  </a:cubicBezTo>
                  <a:lnTo>
                    <a:pt x="43982" y="15107"/>
                  </a:lnTo>
                  <a:cubicBezTo>
                    <a:pt x="43417" y="16258"/>
                    <a:pt x="43877" y="17660"/>
                    <a:pt x="45028" y="18266"/>
                  </a:cubicBezTo>
                  <a:lnTo>
                    <a:pt x="45656" y="18601"/>
                  </a:lnTo>
                  <a:cubicBezTo>
                    <a:pt x="46806" y="19187"/>
                    <a:pt x="46995" y="20422"/>
                    <a:pt x="46095" y="21321"/>
                  </a:cubicBezTo>
                  <a:lnTo>
                    <a:pt x="45593" y="21844"/>
                  </a:lnTo>
                  <a:cubicBezTo>
                    <a:pt x="44693" y="22786"/>
                    <a:pt x="44693" y="24251"/>
                    <a:pt x="45593" y="25171"/>
                  </a:cubicBezTo>
                  <a:lnTo>
                    <a:pt x="46095" y="25694"/>
                  </a:lnTo>
                  <a:cubicBezTo>
                    <a:pt x="46995" y="26615"/>
                    <a:pt x="46806" y="27850"/>
                    <a:pt x="45656" y="28435"/>
                  </a:cubicBezTo>
                  <a:lnTo>
                    <a:pt x="45028" y="28770"/>
                  </a:lnTo>
                  <a:cubicBezTo>
                    <a:pt x="43877" y="29356"/>
                    <a:pt x="43417" y="30758"/>
                    <a:pt x="43982" y="31909"/>
                  </a:cubicBezTo>
                  <a:lnTo>
                    <a:pt x="44316" y="32557"/>
                  </a:lnTo>
                  <a:cubicBezTo>
                    <a:pt x="44881" y="33708"/>
                    <a:pt x="44316" y="34817"/>
                    <a:pt x="43061" y="35026"/>
                  </a:cubicBezTo>
                  <a:lnTo>
                    <a:pt x="42329" y="35152"/>
                  </a:lnTo>
                  <a:cubicBezTo>
                    <a:pt x="41052" y="35361"/>
                    <a:pt x="40194" y="36554"/>
                    <a:pt x="40383" y="37830"/>
                  </a:cubicBezTo>
                  <a:lnTo>
                    <a:pt x="40487" y="38562"/>
                  </a:lnTo>
                  <a:cubicBezTo>
                    <a:pt x="40676" y="39818"/>
                    <a:pt x="39797" y="40697"/>
                    <a:pt x="38542" y="40508"/>
                  </a:cubicBezTo>
                  <a:lnTo>
                    <a:pt x="37809" y="40404"/>
                  </a:lnTo>
                  <a:cubicBezTo>
                    <a:pt x="36533" y="40215"/>
                    <a:pt x="35340" y="41073"/>
                    <a:pt x="35131" y="42350"/>
                  </a:cubicBezTo>
                  <a:lnTo>
                    <a:pt x="35005" y="43082"/>
                  </a:lnTo>
                  <a:cubicBezTo>
                    <a:pt x="34796" y="44337"/>
                    <a:pt x="33708" y="44902"/>
                    <a:pt x="32536" y="44337"/>
                  </a:cubicBezTo>
                  <a:lnTo>
                    <a:pt x="31888" y="44003"/>
                  </a:lnTo>
                  <a:cubicBezTo>
                    <a:pt x="30737" y="43438"/>
                    <a:pt x="29335" y="43898"/>
                    <a:pt x="28728" y="45028"/>
                  </a:cubicBezTo>
                  <a:lnTo>
                    <a:pt x="28394" y="45676"/>
                  </a:lnTo>
                  <a:cubicBezTo>
                    <a:pt x="27808" y="46827"/>
                    <a:pt x="26573" y="47016"/>
                    <a:pt x="25653" y="46116"/>
                  </a:cubicBezTo>
                  <a:lnTo>
                    <a:pt x="25129" y="45593"/>
                  </a:lnTo>
                  <a:cubicBezTo>
                    <a:pt x="24209" y="44693"/>
                    <a:pt x="22744" y="44693"/>
                    <a:pt x="21824" y="45593"/>
                  </a:cubicBezTo>
                  <a:lnTo>
                    <a:pt x="21300" y="46116"/>
                  </a:lnTo>
                  <a:cubicBezTo>
                    <a:pt x="20380" y="47016"/>
                    <a:pt x="19145" y="46827"/>
                    <a:pt x="18559" y="45676"/>
                  </a:cubicBezTo>
                  <a:lnTo>
                    <a:pt x="18225" y="45028"/>
                  </a:lnTo>
                  <a:cubicBezTo>
                    <a:pt x="17639" y="43898"/>
                    <a:pt x="16258" y="43459"/>
                    <a:pt x="15107" y="44003"/>
                  </a:cubicBezTo>
                  <a:lnTo>
                    <a:pt x="14438" y="44337"/>
                  </a:lnTo>
                  <a:cubicBezTo>
                    <a:pt x="13287" y="44902"/>
                    <a:pt x="12178" y="44337"/>
                    <a:pt x="11969" y="43061"/>
                  </a:cubicBezTo>
                  <a:lnTo>
                    <a:pt x="11864" y="42350"/>
                  </a:lnTo>
                  <a:cubicBezTo>
                    <a:pt x="11634" y="41073"/>
                    <a:pt x="10441" y="40215"/>
                    <a:pt x="9165" y="40404"/>
                  </a:cubicBezTo>
                  <a:lnTo>
                    <a:pt x="8453" y="40508"/>
                  </a:lnTo>
                  <a:cubicBezTo>
                    <a:pt x="7177" y="40697"/>
                    <a:pt x="6298" y="39818"/>
                    <a:pt x="6507" y="38562"/>
                  </a:cubicBezTo>
                  <a:lnTo>
                    <a:pt x="6612" y="37830"/>
                  </a:lnTo>
                  <a:cubicBezTo>
                    <a:pt x="6800" y="36554"/>
                    <a:pt x="5922" y="35361"/>
                    <a:pt x="4666" y="35152"/>
                  </a:cubicBezTo>
                  <a:lnTo>
                    <a:pt x="3934" y="35026"/>
                  </a:lnTo>
                  <a:cubicBezTo>
                    <a:pt x="2658" y="34817"/>
                    <a:pt x="2114" y="33729"/>
                    <a:pt x="2678" y="32557"/>
                  </a:cubicBezTo>
                  <a:lnTo>
                    <a:pt x="2992" y="31909"/>
                  </a:lnTo>
                  <a:cubicBezTo>
                    <a:pt x="3578" y="30737"/>
                    <a:pt x="3118" y="29335"/>
                    <a:pt x="1967" y="28749"/>
                  </a:cubicBezTo>
                  <a:lnTo>
                    <a:pt x="1318" y="28414"/>
                  </a:lnTo>
                  <a:cubicBezTo>
                    <a:pt x="189" y="27829"/>
                    <a:pt x="0" y="26594"/>
                    <a:pt x="900" y="25673"/>
                  </a:cubicBezTo>
                  <a:lnTo>
                    <a:pt x="1402" y="25150"/>
                  </a:lnTo>
                  <a:cubicBezTo>
                    <a:pt x="2302" y="24230"/>
                    <a:pt x="2302" y="22765"/>
                    <a:pt x="1402" y="21844"/>
                  </a:cubicBezTo>
                  <a:lnTo>
                    <a:pt x="900" y="21321"/>
                  </a:lnTo>
                  <a:cubicBezTo>
                    <a:pt x="0" y="20401"/>
                    <a:pt x="189" y="19166"/>
                    <a:pt x="1318" y="18580"/>
                  </a:cubicBezTo>
                  <a:lnTo>
                    <a:pt x="1967" y="18246"/>
                  </a:lnTo>
                  <a:cubicBezTo>
                    <a:pt x="3118" y="17660"/>
                    <a:pt x="3578" y="16258"/>
                    <a:pt x="2992" y="15086"/>
                  </a:cubicBezTo>
                  <a:lnTo>
                    <a:pt x="2678" y="14437"/>
                  </a:lnTo>
                  <a:cubicBezTo>
                    <a:pt x="2093" y="13287"/>
                    <a:pt x="2678" y="12178"/>
                    <a:pt x="3934" y="11968"/>
                  </a:cubicBezTo>
                  <a:lnTo>
                    <a:pt x="4666" y="11843"/>
                  </a:lnTo>
                  <a:cubicBezTo>
                    <a:pt x="5922" y="11634"/>
                    <a:pt x="6800" y="10441"/>
                    <a:pt x="6612" y="9165"/>
                  </a:cubicBezTo>
                  <a:lnTo>
                    <a:pt x="6487" y="8432"/>
                  </a:lnTo>
                  <a:cubicBezTo>
                    <a:pt x="6298" y="7177"/>
                    <a:pt x="7177" y="6298"/>
                    <a:pt x="8453" y="6486"/>
                  </a:cubicBezTo>
                  <a:lnTo>
                    <a:pt x="9165" y="6591"/>
                  </a:lnTo>
                  <a:cubicBezTo>
                    <a:pt x="10441" y="6779"/>
                    <a:pt x="11634" y="5922"/>
                    <a:pt x="11864" y="4645"/>
                  </a:cubicBezTo>
                  <a:lnTo>
                    <a:pt x="11969" y="3934"/>
                  </a:lnTo>
                  <a:cubicBezTo>
                    <a:pt x="12178" y="2657"/>
                    <a:pt x="13287" y="2093"/>
                    <a:pt x="14438" y="2657"/>
                  </a:cubicBezTo>
                  <a:lnTo>
                    <a:pt x="15107" y="3013"/>
                  </a:lnTo>
                  <a:cubicBezTo>
                    <a:pt x="16258" y="3578"/>
                    <a:pt x="17660" y="3118"/>
                    <a:pt x="18267" y="1988"/>
                  </a:cubicBezTo>
                  <a:lnTo>
                    <a:pt x="18580" y="1339"/>
                  </a:lnTo>
                  <a:cubicBezTo>
                    <a:pt x="19187" y="188"/>
                    <a:pt x="20422" y="0"/>
                    <a:pt x="21321" y="900"/>
                  </a:cubicBezTo>
                  <a:close/>
                </a:path>
              </a:pathLst>
            </a:custGeom>
            <a:gradFill>
              <a:gsLst>
                <a:gs pos="0">
                  <a:srgbClr val="FF6543">
                    <a:alpha val="69019"/>
                  </a:srgbClr>
                </a:gs>
                <a:gs pos="37000">
                  <a:srgbClr val="FF6543">
                    <a:alpha val="60000"/>
                  </a:srgbClr>
                </a:gs>
                <a:gs pos="100000">
                  <a:srgbClr val="E7286F">
                    <a:alpha val="70588"/>
                  </a:srgbClr>
                </a:gs>
              </a:gsLst>
              <a:lin ang="0" scaled="0"/>
            </a:gradFill>
            <a:ln>
              <a:noFill/>
            </a:ln>
            <a:effectLst>
              <a:outerShdw blurRad="371475" dist="57150" dir="5400000" algn="bl" rotWithShape="0">
                <a:schemeClr val="accent6">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43"/>
            <p:cNvSpPr/>
            <p:nvPr/>
          </p:nvSpPr>
          <p:spPr>
            <a:xfrm>
              <a:off x="1742475" y="457800"/>
              <a:ext cx="1093800" cy="1076025"/>
            </a:xfrm>
            <a:custGeom>
              <a:avLst/>
              <a:gdLst/>
              <a:ahLst/>
              <a:cxnLst/>
              <a:rect l="l" t="t" r="r" b="b"/>
              <a:pathLst>
                <a:path w="43752" h="43041" extrusionOk="0">
                  <a:moveTo>
                    <a:pt x="25025" y="43041"/>
                  </a:moveTo>
                  <a:cubicBezTo>
                    <a:pt x="24523" y="43020"/>
                    <a:pt x="24042" y="42811"/>
                    <a:pt x="23707" y="42434"/>
                  </a:cubicBezTo>
                  <a:lnTo>
                    <a:pt x="23226" y="41974"/>
                  </a:lnTo>
                  <a:cubicBezTo>
                    <a:pt x="22472" y="41241"/>
                    <a:pt x="21280" y="41241"/>
                    <a:pt x="20526" y="41974"/>
                  </a:cubicBezTo>
                  <a:lnTo>
                    <a:pt x="20066" y="42434"/>
                  </a:lnTo>
                  <a:cubicBezTo>
                    <a:pt x="19710" y="42811"/>
                    <a:pt x="19229" y="43020"/>
                    <a:pt x="18727" y="43041"/>
                  </a:cubicBezTo>
                  <a:cubicBezTo>
                    <a:pt x="18057" y="42999"/>
                    <a:pt x="17451" y="42601"/>
                    <a:pt x="17158" y="41995"/>
                  </a:cubicBezTo>
                  <a:lnTo>
                    <a:pt x="16865" y="41388"/>
                  </a:lnTo>
                  <a:cubicBezTo>
                    <a:pt x="16530" y="40760"/>
                    <a:pt x="15861" y="40342"/>
                    <a:pt x="15149" y="40342"/>
                  </a:cubicBezTo>
                  <a:cubicBezTo>
                    <a:pt x="14856" y="40342"/>
                    <a:pt x="14563" y="40425"/>
                    <a:pt x="14291" y="40551"/>
                  </a:cubicBezTo>
                  <a:lnTo>
                    <a:pt x="13684" y="40844"/>
                  </a:lnTo>
                  <a:cubicBezTo>
                    <a:pt x="13412" y="41011"/>
                    <a:pt x="13078" y="41074"/>
                    <a:pt x="12764" y="41095"/>
                  </a:cubicBezTo>
                  <a:cubicBezTo>
                    <a:pt x="11885" y="41095"/>
                    <a:pt x="11215" y="40467"/>
                    <a:pt x="11069" y="39526"/>
                  </a:cubicBezTo>
                  <a:lnTo>
                    <a:pt x="10964" y="38856"/>
                  </a:lnTo>
                  <a:cubicBezTo>
                    <a:pt x="10797" y="37915"/>
                    <a:pt x="10002" y="37245"/>
                    <a:pt x="9060" y="37245"/>
                  </a:cubicBezTo>
                  <a:cubicBezTo>
                    <a:pt x="8956" y="37245"/>
                    <a:pt x="8851" y="37245"/>
                    <a:pt x="8767" y="37266"/>
                  </a:cubicBezTo>
                  <a:lnTo>
                    <a:pt x="8119" y="37370"/>
                  </a:lnTo>
                  <a:cubicBezTo>
                    <a:pt x="7491" y="37496"/>
                    <a:pt x="6842" y="37287"/>
                    <a:pt x="6403" y="36826"/>
                  </a:cubicBezTo>
                  <a:cubicBezTo>
                    <a:pt x="6068" y="36387"/>
                    <a:pt x="5922" y="35822"/>
                    <a:pt x="6026" y="35299"/>
                  </a:cubicBezTo>
                  <a:lnTo>
                    <a:pt x="6131" y="34630"/>
                  </a:lnTo>
                  <a:cubicBezTo>
                    <a:pt x="6278" y="33604"/>
                    <a:pt x="5587" y="32621"/>
                    <a:pt x="4562" y="32453"/>
                  </a:cubicBezTo>
                  <a:lnTo>
                    <a:pt x="3892" y="32349"/>
                  </a:lnTo>
                  <a:cubicBezTo>
                    <a:pt x="2637" y="32223"/>
                    <a:pt x="1904" y="30821"/>
                    <a:pt x="2553" y="29733"/>
                  </a:cubicBezTo>
                  <a:lnTo>
                    <a:pt x="2867" y="29127"/>
                  </a:lnTo>
                  <a:cubicBezTo>
                    <a:pt x="3327" y="28185"/>
                    <a:pt x="2951" y="27055"/>
                    <a:pt x="2030" y="26553"/>
                  </a:cubicBezTo>
                  <a:lnTo>
                    <a:pt x="1423" y="26260"/>
                  </a:lnTo>
                  <a:cubicBezTo>
                    <a:pt x="252" y="25758"/>
                    <a:pt x="0" y="24189"/>
                    <a:pt x="963" y="23352"/>
                  </a:cubicBezTo>
                  <a:lnTo>
                    <a:pt x="1444" y="22891"/>
                  </a:lnTo>
                  <a:cubicBezTo>
                    <a:pt x="2176" y="22138"/>
                    <a:pt x="2176" y="20925"/>
                    <a:pt x="1444" y="20192"/>
                  </a:cubicBezTo>
                  <a:lnTo>
                    <a:pt x="963" y="19711"/>
                  </a:lnTo>
                  <a:cubicBezTo>
                    <a:pt x="0" y="18874"/>
                    <a:pt x="252" y="17305"/>
                    <a:pt x="1423" y="16803"/>
                  </a:cubicBezTo>
                  <a:lnTo>
                    <a:pt x="2030" y="16510"/>
                  </a:lnTo>
                  <a:cubicBezTo>
                    <a:pt x="2951" y="16028"/>
                    <a:pt x="3327" y="14878"/>
                    <a:pt x="2867" y="13936"/>
                  </a:cubicBezTo>
                  <a:lnTo>
                    <a:pt x="2553" y="13329"/>
                  </a:lnTo>
                  <a:cubicBezTo>
                    <a:pt x="1904" y="12241"/>
                    <a:pt x="2637" y="10839"/>
                    <a:pt x="3892" y="10714"/>
                  </a:cubicBezTo>
                  <a:lnTo>
                    <a:pt x="4562" y="10609"/>
                  </a:lnTo>
                  <a:cubicBezTo>
                    <a:pt x="5587" y="10421"/>
                    <a:pt x="6278" y="9458"/>
                    <a:pt x="6131" y="8433"/>
                  </a:cubicBezTo>
                  <a:lnTo>
                    <a:pt x="6026" y="7764"/>
                  </a:lnTo>
                  <a:cubicBezTo>
                    <a:pt x="5922" y="7240"/>
                    <a:pt x="6068" y="6676"/>
                    <a:pt x="6403" y="6257"/>
                  </a:cubicBezTo>
                  <a:cubicBezTo>
                    <a:pt x="6842" y="5776"/>
                    <a:pt x="7491" y="5567"/>
                    <a:pt x="8098" y="5692"/>
                  </a:cubicBezTo>
                  <a:lnTo>
                    <a:pt x="8767" y="5797"/>
                  </a:lnTo>
                  <a:cubicBezTo>
                    <a:pt x="8851" y="5818"/>
                    <a:pt x="8956" y="5818"/>
                    <a:pt x="9060" y="5818"/>
                  </a:cubicBezTo>
                  <a:cubicBezTo>
                    <a:pt x="9981" y="5818"/>
                    <a:pt x="10776" y="5127"/>
                    <a:pt x="10943" y="4207"/>
                  </a:cubicBezTo>
                  <a:lnTo>
                    <a:pt x="11048" y="3558"/>
                  </a:lnTo>
                  <a:cubicBezTo>
                    <a:pt x="11215" y="2595"/>
                    <a:pt x="11885" y="1989"/>
                    <a:pt x="12743" y="1989"/>
                  </a:cubicBezTo>
                  <a:cubicBezTo>
                    <a:pt x="13078" y="1989"/>
                    <a:pt x="13392" y="2072"/>
                    <a:pt x="13684" y="2219"/>
                  </a:cubicBezTo>
                  <a:lnTo>
                    <a:pt x="14291" y="2491"/>
                  </a:lnTo>
                  <a:cubicBezTo>
                    <a:pt x="14542" y="2616"/>
                    <a:pt x="14835" y="2679"/>
                    <a:pt x="15128" y="2679"/>
                  </a:cubicBezTo>
                  <a:cubicBezTo>
                    <a:pt x="15861" y="2679"/>
                    <a:pt x="16509" y="2282"/>
                    <a:pt x="16844" y="1633"/>
                  </a:cubicBezTo>
                  <a:lnTo>
                    <a:pt x="17158" y="1068"/>
                  </a:lnTo>
                  <a:cubicBezTo>
                    <a:pt x="17451" y="440"/>
                    <a:pt x="18057" y="43"/>
                    <a:pt x="18727" y="22"/>
                  </a:cubicBezTo>
                  <a:cubicBezTo>
                    <a:pt x="19229" y="22"/>
                    <a:pt x="19710" y="252"/>
                    <a:pt x="20066" y="608"/>
                  </a:cubicBezTo>
                  <a:lnTo>
                    <a:pt x="20526" y="1068"/>
                  </a:lnTo>
                  <a:cubicBezTo>
                    <a:pt x="21280" y="1800"/>
                    <a:pt x="22472" y="1800"/>
                    <a:pt x="23226" y="1068"/>
                  </a:cubicBezTo>
                  <a:lnTo>
                    <a:pt x="23707" y="608"/>
                  </a:lnTo>
                  <a:cubicBezTo>
                    <a:pt x="24042" y="231"/>
                    <a:pt x="24523" y="22"/>
                    <a:pt x="25025" y="1"/>
                  </a:cubicBezTo>
                  <a:cubicBezTo>
                    <a:pt x="25716" y="22"/>
                    <a:pt x="26322" y="440"/>
                    <a:pt x="26594" y="1047"/>
                  </a:cubicBezTo>
                  <a:lnTo>
                    <a:pt x="26908" y="1654"/>
                  </a:lnTo>
                  <a:cubicBezTo>
                    <a:pt x="27243" y="2282"/>
                    <a:pt x="27892" y="2700"/>
                    <a:pt x="28624" y="2700"/>
                  </a:cubicBezTo>
                  <a:cubicBezTo>
                    <a:pt x="28917" y="2700"/>
                    <a:pt x="29210" y="2616"/>
                    <a:pt x="29461" y="2491"/>
                  </a:cubicBezTo>
                  <a:lnTo>
                    <a:pt x="30089" y="2198"/>
                  </a:lnTo>
                  <a:cubicBezTo>
                    <a:pt x="30361" y="2051"/>
                    <a:pt x="30674" y="1968"/>
                    <a:pt x="31009" y="1968"/>
                  </a:cubicBezTo>
                  <a:cubicBezTo>
                    <a:pt x="31888" y="1968"/>
                    <a:pt x="32558" y="2575"/>
                    <a:pt x="32704" y="3537"/>
                  </a:cubicBezTo>
                  <a:lnTo>
                    <a:pt x="32809" y="4207"/>
                  </a:lnTo>
                  <a:cubicBezTo>
                    <a:pt x="32976" y="5127"/>
                    <a:pt x="33771" y="5797"/>
                    <a:pt x="34713" y="5797"/>
                  </a:cubicBezTo>
                  <a:cubicBezTo>
                    <a:pt x="34796" y="5797"/>
                    <a:pt x="34901" y="5797"/>
                    <a:pt x="35006" y="5776"/>
                  </a:cubicBezTo>
                  <a:lnTo>
                    <a:pt x="35654" y="5671"/>
                  </a:lnTo>
                  <a:cubicBezTo>
                    <a:pt x="36282" y="5546"/>
                    <a:pt x="36910" y="5755"/>
                    <a:pt x="37349" y="6236"/>
                  </a:cubicBezTo>
                  <a:cubicBezTo>
                    <a:pt x="37684" y="6655"/>
                    <a:pt x="37830" y="7220"/>
                    <a:pt x="37726" y="7764"/>
                  </a:cubicBezTo>
                  <a:lnTo>
                    <a:pt x="37621" y="8412"/>
                  </a:lnTo>
                  <a:cubicBezTo>
                    <a:pt x="37475" y="9437"/>
                    <a:pt x="38165" y="10421"/>
                    <a:pt x="39190" y="10588"/>
                  </a:cubicBezTo>
                  <a:lnTo>
                    <a:pt x="39860" y="10714"/>
                  </a:lnTo>
                  <a:cubicBezTo>
                    <a:pt x="41136" y="10818"/>
                    <a:pt x="41848" y="12220"/>
                    <a:pt x="41199" y="13329"/>
                  </a:cubicBezTo>
                  <a:lnTo>
                    <a:pt x="40906" y="13915"/>
                  </a:lnTo>
                  <a:cubicBezTo>
                    <a:pt x="40425" y="14857"/>
                    <a:pt x="40801" y="16007"/>
                    <a:pt x="41743" y="16489"/>
                  </a:cubicBezTo>
                  <a:lnTo>
                    <a:pt x="42329" y="16803"/>
                  </a:lnTo>
                  <a:cubicBezTo>
                    <a:pt x="43501" y="17284"/>
                    <a:pt x="43752" y="18853"/>
                    <a:pt x="42789" y="19711"/>
                  </a:cubicBezTo>
                  <a:lnTo>
                    <a:pt x="42329" y="20171"/>
                  </a:lnTo>
                  <a:cubicBezTo>
                    <a:pt x="41597" y="20925"/>
                    <a:pt x="41597" y="22117"/>
                    <a:pt x="42329" y="22870"/>
                  </a:cubicBezTo>
                  <a:lnTo>
                    <a:pt x="42789" y="23331"/>
                  </a:lnTo>
                  <a:cubicBezTo>
                    <a:pt x="43752" y="24189"/>
                    <a:pt x="43501" y="25737"/>
                    <a:pt x="42329" y="26239"/>
                  </a:cubicBezTo>
                  <a:lnTo>
                    <a:pt x="41743" y="26553"/>
                  </a:lnTo>
                  <a:cubicBezTo>
                    <a:pt x="40801" y="27034"/>
                    <a:pt x="40446" y="28185"/>
                    <a:pt x="40906" y="29106"/>
                  </a:cubicBezTo>
                  <a:lnTo>
                    <a:pt x="41199" y="29712"/>
                  </a:lnTo>
                  <a:cubicBezTo>
                    <a:pt x="41848" y="30821"/>
                    <a:pt x="41136" y="32202"/>
                    <a:pt x="39860" y="32328"/>
                  </a:cubicBezTo>
                  <a:lnTo>
                    <a:pt x="39211" y="32433"/>
                  </a:lnTo>
                  <a:cubicBezTo>
                    <a:pt x="38165" y="32621"/>
                    <a:pt x="37475" y="33583"/>
                    <a:pt x="37642" y="34630"/>
                  </a:cubicBezTo>
                  <a:lnTo>
                    <a:pt x="37726" y="35278"/>
                  </a:lnTo>
                  <a:cubicBezTo>
                    <a:pt x="37830" y="35822"/>
                    <a:pt x="37705" y="36366"/>
                    <a:pt x="37349" y="36806"/>
                  </a:cubicBezTo>
                  <a:cubicBezTo>
                    <a:pt x="36931" y="37266"/>
                    <a:pt x="36282" y="37475"/>
                    <a:pt x="35654" y="37350"/>
                  </a:cubicBezTo>
                  <a:lnTo>
                    <a:pt x="35006" y="37266"/>
                  </a:lnTo>
                  <a:cubicBezTo>
                    <a:pt x="34901" y="37245"/>
                    <a:pt x="34817" y="37224"/>
                    <a:pt x="34713" y="37224"/>
                  </a:cubicBezTo>
                  <a:cubicBezTo>
                    <a:pt x="33771" y="37245"/>
                    <a:pt x="32976" y="37915"/>
                    <a:pt x="32809" y="38835"/>
                  </a:cubicBezTo>
                  <a:lnTo>
                    <a:pt x="32704" y="39505"/>
                  </a:lnTo>
                  <a:cubicBezTo>
                    <a:pt x="32558" y="40446"/>
                    <a:pt x="31888" y="41074"/>
                    <a:pt x="31009" y="41074"/>
                  </a:cubicBezTo>
                  <a:cubicBezTo>
                    <a:pt x="30695" y="41074"/>
                    <a:pt x="30382" y="40990"/>
                    <a:pt x="30089" y="40844"/>
                  </a:cubicBezTo>
                  <a:lnTo>
                    <a:pt x="29482" y="40530"/>
                  </a:lnTo>
                  <a:cubicBezTo>
                    <a:pt x="29231" y="40404"/>
                    <a:pt x="28938" y="40342"/>
                    <a:pt x="28645" y="40342"/>
                  </a:cubicBezTo>
                  <a:cubicBezTo>
                    <a:pt x="27913" y="40342"/>
                    <a:pt x="27243" y="40739"/>
                    <a:pt x="26929" y="41388"/>
                  </a:cubicBezTo>
                  <a:lnTo>
                    <a:pt x="26615" y="41974"/>
                  </a:lnTo>
                  <a:cubicBezTo>
                    <a:pt x="26322" y="42601"/>
                    <a:pt x="25716" y="42999"/>
                    <a:pt x="25025" y="43041"/>
                  </a:cubicBezTo>
                  <a:close/>
                  <a:moveTo>
                    <a:pt x="21887" y="40928"/>
                  </a:moveTo>
                  <a:cubicBezTo>
                    <a:pt x="22514" y="40907"/>
                    <a:pt x="23121" y="41158"/>
                    <a:pt x="23581" y="41618"/>
                  </a:cubicBezTo>
                  <a:lnTo>
                    <a:pt x="24063" y="42078"/>
                  </a:lnTo>
                  <a:cubicBezTo>
                    <a:pt x="24314" y="42350"/>
                    <a:pt x="24669" y="42518"/>
                    <a:pt x="25025" y="42539"/>
                  </a:cubicBezTo>
                  <a:cubicBezTo>
                    <a:pt x="25527" y="42518"/>
                    <a:pt x="25967" y="42204"/>
                    <a:pt x="26155" y="41744"/>
                  </a:cubicBezTo>
                  <a:lnTo>
                    <a:pt x="26469" y="41179"/>
                  </a:lnTo>
                  <a:cubicBezTo>
                    <a:pt x="27076" y="40007"/>
                    <a:pt x="28519" y="39526"/>
                    <a:pt x="29712" y="40132"/>
                  </a:cubicBezTo>
                  <a:lnTo>
                    <a:pt x="30298" y="40425"/>
                  </a:lnTo>
                  <a:cubicBezTo>
                    <a:pt x="30528" y="40530"/>
                    <a:pt x="30758" y="40593"/>
                    <a:pt x="31009" y="40593"/>
                  </a:cubicBezTo>
                  <a:cubicBezTo>
                    <a:pt x="31637" y="40593"/>
                    <a:pt x="32097" y="40153"/>
                    <a:pt x="32202" y="39442"/>
                  </a:cubicBezTo>
                  <a:lnTo>
                    <a:pt x="32327" y="38793"/>
                  </a:lnTo>
                  <a:cubicBezTo>
                    <a:pt x="32537" y="37475"/>
                    <a:pt x="33771" y="36575"/>
                    <a:pt x="35068" y="36785"/>
                  </a:cubicBezTo>
                  <a:lnTo>
                    <a:pt x="35717" y="36889"/>
                  </a:lnTo>
                  <a:cubicBezTo>
                    <a:pt x="36177" y="36994"/>
                    <a:pt x="36659" y="36847"/>
                    <a:pt x="36972" y="36513"/>
                  </a:cubicBezTo>
                  <a:cubicBezTo>
                    <a:pt x="37224" y="36178"/>
                    <a:pt x="37307" y="35780"/>
                    <a:pt x="37224" y="35383"/>
                  </a:cubicBezTo>
                  <a:lnTo>
                    <a:pt x="37140" y="34734"/>
                  </a:lnTo>
                  <a:cubicBezTo>
                    <a:pt x="36931" y="33416"/>
                    <a:pt x="37809" y="32181"/>
                    <a:pt x="39128" y="31951"/>
                  </a:cubicBezTo>
                  <a:lnTo>
                    <a:pt x="39797" y="31847"/>
                  </a:lnTo>
                  <a:cubicBezTo>
                    <a:pt x="40739" y="31784"/>
                    <a:pt x="41262" y="30738"/>
                    <a:pt x="40760" y="29943"/>
                  </a:cubicBezTo>
                  <a:lnTo>
                    <a:pt x="40467" y="29336"/>
                  </a:lnTo>
                  <a:cubicBezTo>
                    <a:pt x="39881" y="28164"/>
                    <a:pt x="40341" y="26720"/>
                    <a:pt x="41513" y="26114"/>
                  </a:cubicBezTo>
                  <a:lnTo>
                    <a:pt x="42099" y="25800"/>
                  </a:lnTo>
                  <a:cubicBezTo>
                    <a:pt x="42978" y="25444"/>
                    <a:pt x="43166" y="24293"/>
                    <a:pt x="42434" y="23686"/>
                  </a:cubicBezTo>
                  <a:lnTo>
                    <a:pt x="41973" y="23226"/>
                  </a:lnTo>
                  <a:cubicBezTo>
                    <a:pt x="41032" y="22285"/>
                    <a:pt x="41032" y="20757"/>
                    <a:pt x="41973" y="19816"/>
                  </a:cubicBezTo>
                  <a:lnTo>
                    <a:pt x="42434" y="19355"/>
                  </a:lnTo>
                  <a:cubicBezTo>
                    <a:pt x="43166" y="18748"/>
                    <a:pt x="42978" y="17577"/>
                    <a:pt x="42099" y="17242"/>
                  </a:cubicBezTo>
                  <a:lnTo>
                    <a:pt x="41513" y="16928"/>
                  </a:lnTo>
                  <a:cubicBezTo>
                    <a:pt x="40341" y="16321"/>
                    <a:pt x="39881" y="14878"/>
                    <a:pt x="40467" y="13706"/>
                  </a:cubicBezTo>
                  <a:lnTo>
                    <a:pt x="40760" y="13099"/>
                  </a:lnTo>
                  <a:cubicBezTo>
                    <a:pt x="41262" y="12304"/>
                    <a:pt x="40739" y="11258"/>
                    <a:pt x="39797" y="11195"/>
                  </a:cubicBezTo>
                  <a:lnTo>
                    <a:pt x="39128" y="11090"/>
                  </a:lnTo>
                  <a:cubicBezTo>
                    <a:pt x="37830" y="10881"/>
                    <a:pt x="36931" y="9647"/>
                    <a:pt x="37140" y="8349"/>
                  </a:cubicBezTo>
                  <a:lnTo>
                    <a:pt x="37224" y="7680"/>
                  </a:lnTo>
                  <a:cubicBezTo>
                    <a:pt x="37307" y="7282"/>
                    <a:pt x="37224" y="6885"/>
                    <a:pt x="36972" y="6550"/>
                  </a:cubicBezTo>
                  <a:cubicBezTo>
                    <a:pt x="36659" y="6215"/>
                    <a:pt x="36177" y="6069"/>
                    <a:pt x="35738" y="6173"/>
                  </a:cubicBezTo>
                  <a:lnTo>
                    <a:pt x="35068" y="6278"/>
                  </a:lnTo>
                  <a:cubicBezTo>
                    <a:pt x="33771" y="6466"/>
                    <a:pt x="32537" y="5588"/>
                    <a:pt x="32327" y="4269"/>
                  </a:cubicBezTo>
                  <a:lnTo>
                    <a:pt x="32223" y="3621"/>
                  </a:lnTo>
                  <a:cubicBezTo>
                    <a:pt x="32097" y="2909"/>
                    <a:pt x="31637" y="2470"/>
                    <a:pt x="31030" y="2470"/>
                  </a:cubicBezTo>
                  <a:cubicBezTo>
                    <a:pt x="30779" y="2470"/>
                    <a:pt x="30528" y="2533"/>
                    <a:pt x="30319" y="2637"/>
                  </a:cubicBezTo>
                  <a:lnTo>
                    <a:pt x="29712" y="2930"/>
                  </a:lnTo>
                  <a:cubicBezTo>
                    <a:pt x="29377" y="3098"/>
                    <a:pt x="29021" y="3202"/>
                    <a:pt x="28645" y="3202"/>
                  </a:cubicBezTo>
                  <a:cubicBezTo>
                    <a:pt x="27724" y="3202"/>
                    <a:pt x="26887" y="2700"/>
                    <a:pt x="26469" y="1884"/>
                  </a:cubicBezTo>
                  <a:lnTo>
                    <a:pt x="26176" y="1298"/>
                  </a:lnTo>
                  <a:cubicBezTo>
                    <a:pt x="25967" y="838"/>
                    <a:pt x="25527" y="545"/>
                    <a:pt x="25046" y="524"/>
                  </a:cubicBezTo>
                  <a:cubicBezTo>
                    <a:pt x="24669" y="524"/>
                    <a:pt x="24314" y="691"/>
                    <a:pt x="24063" y="963"/>
                  </a:cubicBezTo>
                  <a:lnTo>
                    <a:pt x="23581" y="1424"/>
                  </a:lnTo>
                  <a:cubicBezTo>
                    <a:pt x="22640" y="2344"/>
                    <a:pt x="21133" y="2344"/>
                    <a:pt x="20192" y="1424"/>
                  </a:cubicBezTo>
                  <a:lnTo>
                    <a:pt x="19710" y="942"/>
                  </a:lnTo>
                  <a:cubicBezTo>
                    <a:pt x="19459" y="670"/>
                    <a:pt x="19104" y="524"/>
                    <a:pt x="18727" y="503"/>
                  </a:cubicBezTo>
                  <a:cubicBezTo>
                    <a:pt x="18225" y="545"/>
                    <a:pt x="17785" y="838"/>
                    <a:pt x="17597" y="1298"/>
                  </a:cubicBezTo>
                  <a:lnTo>
                    <a:pt x="17304" y="1884"/>
                  </a:lnTo>
                  <a:cubicBezTo>
                    <a:pt x="16886" y="2700"/>
                    <a:pt x="16049" y="3202"/>
                    <a:pt x="15128" y="3202"/>
                  </a:cubicBezTo>
                  <a:cubicBezTo>
                    <a:pt x="14752" y="3181"/>
                    <a:pt x="14396" y="3098"/>
                    <a:pt x="14061" y="2930"/>
                  </a:cubicBezTo>
                  <a:lnTo>
                    <a:pt x="13454" y="2637"/>
                  </a:lnTo>
                  <a:cubicBezTo>
                    <a:pt x="13245" y="2512"/>
                    <a:pt x="12994" y="2449"/>
                    <a:pt x="12764" y="2449"/>
                  </a:cubicBezTo>
                  <a:cubicBezTo>
                    <a:pt x="12136" y="2449"/>
                    <a:pt x="11676" y="2888"/>
                    <a:pt x="11550" y="3600"/>
                  </a:cubicBezTo>
                  <a:lnTo>
                    <a:pt x="11446" y="4269"/>
                  </a:lnTo>
                  <a:cubicBezTo>
                    <a:pt x="11236" y="5567"/>
                    <a:pt x="10002" y="6466"/>
                    <a:pt x="8684" y="6257"/>
                  </a:cubicBezTo>
                  <a:lnTo>
                    <a:pt x="8035" y="6173"/>
                  </a:lnTo>
                  <a:cubicBezTo>
                    <a:pt x="7575" y="6069"/>
                    <a:pt x="7114" y="6215"/>
                    <a:pt x="6801" y="6550"/>
                  </a:cubicBezTo>
                  <a:cubicBezTo>
                    <a:pt x="6550" y="6864"/>
                    <a:pt x="6445" y="7282"/>
                    <a:pt x="6529" y="7659"/>
                  </a:cubicBezTo>
                  <a:lnTo>
                    <a:pt x="6633" y="8329"/>
                  </a:lnTo>
                  <a:cubicBezTo>
                    <a:pt x="6842" y="9647"/>
                    <a:pt x="5943" y="10881"/>
                    <a:pt x="4645" y="11090"/>
                  </a:cubicBezTo>
                  <a:lnTo>
                    <a:pt x="3976" y="11195"/>
                  </a:lnTo>
                  <a:cubicBezTo>
                    <a:pt x="3034" y="11258"/>
                    <a:pt x="2490" y="12304"/>
                    <a:pt x="2992" y="13099"/>
                  </a:cubicBezTo>
                  <a:lnTo>
                    <a:pt x="3306" y="13706"/>
                  </a:lnTo>
                  <a:cubicBezTo>
                    <a:pt x="3892" y="14899"/>
                    <a:pt x="3411" y="16321"/>
                    <a:pt x="2260" y="16949"/>
                  </a:cubicBezTo>
                  <a:lnTo>
                    <a:pt x="1653" y="17242"/>
                  </a:lnTo>
                  <a:cubicBezTo>
                    <a:pt x="775" y="17598"/>
                    <a:pt x="586" y="18748"/>
                    <a:pt x="1319" y="19355"/>
                  </a:cubicBezTo>
                  <a:lnTo>
                    <a:pt x="1800" y="19837"/>
                  </a:lnTo>
                  <a:cubicBezTo>
                    <a:pt x="2720" y="20778"/>
                    <a:pt x="2720" y="22285"/>
                    <a:pt x="1800" y="23226"/>
                  </a:cubicBezTo>
                  <a:lnTo>
                    <a:pt x="1319" y="23707"/>
                  </a:lnTo>
                  <a:cubicBezTo>
                    <a:pt x="586" y="24293"/>
                    <a:pt x="775" y="25465"/>
                    <a:pt x="1653" y="25800"/>
                  </a:cubicBezTo>
                  <a:lnTo>
                    <a:pt x="2260" y="26114"/>
                  </a:lnTo>
                  <a:cubicBezTo>
                    <a:pt x="3411" y="26720"/>
                    <a:pt x="3892" y="28164"/>
                    <a:pt x="3306" y="29336"/>
                  </a:cubicBezTo>
                  <a:lnTo>
                    <a:pt x="2992" y="29943"/>
                  </a:lnTo>
                  <a:cubicBezTo>
                    <a:pt x="2490" y="30738"/>
                    <a:pt x="3034" y="31784"/>
                    <a:pt x="3976" y="31847"/>
                  </a:cubicBezTo>
                  <a:lnTo>
                    <a:pt x="4625" y="31951"/>
                  </a:lnTo>
                  <a:cubicBezTo>
                    <a:pt x="5943" y="32181"/>
                    <a:pt x="6822" y="33395"/>
                    <a:pt x="6633" y="34713"/>
                  </a:cubicBezTo>
                  <a:lnTo>
                    <a:pt x="6529" y="35362"/>
                  </a:lnTo>
                  <a:cubicBezTo>
                    <a:pt x="6445" y="35759"/>
                    <a:pt x="6550" y="36178"/>
                    <a:pt x="6801" y="36492"/>
                  </a:cubicBezTo>
                  <a:cubicBezTo>
                    <a:pt x="7114" y="36826"/>
                    <a:pt x="7575" y="36973"/>
                    <a:pt x="8035" y="36868"/>
                  </a:cubicBezTo>
                  <a:lnTo>
                    <a:pt x="8684" y="36764"/>
                  </a:lnTo>
                  <a:cubicBezTo>
                    <a:pt x="10002" y="36575"/>
                    <a:pt x="11215" y="37454"/>
                    <a:pt x="11446" y="38772"/>
                  </a:cubicBezTo>
                  <a:lnTo>
                    <a:pt x="11550" y="39442"/>
                  </a:lnTo>
                  <a:cubicBezTo>
                    <a:pt x="11655" y="40132"/>
                    <a:pt x="12136" y="40593"/>
                    <a:pt x="12743" y="40593"/>
                  </a:cubicBezTo>
                  <a:cubicBezTo>
                    <a:pt x="12994" y="40572"/>
                    <a:pt x="13245" y="40509"/>
                    <a:pt x="13454" y="40404"/>
                  </a:cubicBezTo>
                  <a:lnTo>
                    <a:pt x="14061" y="40111"/>
                  </a:lnTo>
                  <a:cubicBezTo>
                    <a:pt x="14396" y="39923"/>
                    <a:pt x="14752" y="39839"/>
                    <a:pt x="15128" y="39839"/>
                  </a:cubicBezTo>
                  <a:cubicBezTo>
                    <a:pt x="16028" y="39839"/>
                    <a:pt x="16865" y="40342"/>
                    <a:pt x="17283" y="41158"/>
                  </a:cubicBezTo>
                  <a:lnTo>
                    <a:pt x="17597" y="41744"/>
                  </a:lnTo>
                  <a:cubicBezTo>
                    <a:pt x="17785" y="42183"/>
                    <a:pt x="18225" y="42497"/>
                    <a:pt x="18727" y="42518"/>
                  </a:cubicBezTo>
                  <a:cubicBezTo>
                    <a:pt x="19104" y="42518"/>
                    <a:pt x="19459" y="42350"/>
                    <a:pt x="19710" y="42078"/>
                  </a:cubicBezTo>
                  <a:lnTo>
                    <a:pt x="20171" y="41597"/>
                  </a:lnTo>
                  <a:cubicBezTo>
                    <a:pt x="20631" y="41158"/>
                    <a:pt x="21238" y="40907"/>
                    <a:pt x="21887" y="409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43"/>
          <p:cNvSpPr txBox="1">
            <a:spLocks noGrp="1"/>
          </p:cNvSpPr>
          <p:nvPr>
            <p:ph type="title"/>
          </p:nvPr>
        </p:nvSpPr>
        <p:spPr>
          <a:xfrm rot="-540139">
            <a:off x="1058479" y="2234147"/>
            <a:ext cx="3612094" cy="119249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Tableau Dashboard </a:t>
            </a:r>
            <a:endParaRPr dirty="0"/>
          </a:p>
        </p:txBody>
      </p:sp>
      <p:sp>
        <p:nvSpPr>
          <p:cNvPr id="640" name="Google Shape;640;p43"/>
          <p:cNvSpPr txBox="1">
            <a:spLocks noGrp="1"/>
          </p:cNvSpPr>
          <p:nvPr>
            <p:ph type="title" idx="2"/>
          </p:nvPr>
        </p:nvSpPr>
        <p:spPr>
          <a:xfrm rot="-540152">
            <a:off x="883586" y="1152498"/>
            <a:ext cx="3017673" cy="8416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642" name="Google Shape;642;p43"/>
          <p:cNvSpPr/>
          <p:nvPr/>
        </p:nvSpPr>
        <p:spPr>
          <a:xfrm flipH="1">
            <a:off x="6035165" y="264050"/>
            <a:ext cx="1742948" cy="1742948"/>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flipH="1">
            <a:off x="5849233" y="3904227"/>
            <a:ext cx="1103137" cy="1103735"/>
          </a:xfrm>
          <a:custGeom>
            <a:avLst/>
            <a:gdLst/>
            <a:ahLst/>
            <a:cxnLst/>
            <a:rect l="l" t="t" r="r" b="b"/>
            <a:pathLst>
              <a:path w="36922" h="36942" extrusionOk="0">
                <a:moveTo>
                  <a:pt x="30357" y="6565"/>
                </a:moveTo>
                <a:cubicBezTo>
                  <a:pt x="36922" y="13150"/>
                  <a:pt x="36922" y="23792"/>
                  <a:pt x="30357" y="30377"/>
                </a:cubicBezTo>
                <a:cubicBezTo>
                  <a:pt x="23793" y="36941"/>
                  <a:pt x="13130" y="36941"/>
                  <a:pt x="6566" y="30377"/>
                </a:cubicBezTo>
                <a:cubicBezTo>
                  <a:pt x="1" y="23792"/>
                  <a:pt x="1" y="13150"/>
                  <a:pt x="6566" y="6565"/>
                </a:cubicBezTo>
                <a:cubicBezTo>
                  <a:pt x="13130" y="1"/>
                  <a:pt x="23793" y="1"/>
                  <a:pt x="30357" y="6565"/>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flipH="1">
            <a:off x="2244779" y="1116418"/>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flipH="1">
            <a:off x="6261054" y="3115350"/>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flipH="1">
            <a:off x="5801544" y="844461"/>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flipH="1">
            <a:off x="8181573" y="2819799"/>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flipH="1">
            <a:off x="6077826" y="2437537"/>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flipH="1">
            <a:off x="7419591" y="3159338"/>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flipH="1">
            <a:off x="7000055" y="2382607"/>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51" name="Google Shape;651;p43"/>
          <p:cNvPicPr preferRelativeResize="0"/>
          <p:nvPr/>
        </p:nvPicPr>
        <p:blipFill>
          <a:blip r:embed="rId3">
            <a:alphaModFix/>
          </a:blip>
          <a:stretch>
            <a:fillRect/>
          </a:stretch>
        </p:blipFill>
        <p:spPr>
          <a:xfrm flipH="1">
            <a:off x="7000045" y="3666012"/>
            <a:ext cx="743300" cy="572749"/>
          </a:xfrm>
          <a:prstGeom prst="rect">
            <a:avLst/>
          </a:prstGeom>
          <a:noFill/>
          <a:ln>
            <a:noFill/>
          </a:ln>
        </p:spPr>
      </p:pic>
    </p:spTree>
    <p:extLst>
      <p:ext uri="{BB962C8B-B14F-4D97-AF65-F5344CB8AC3E}">
        <p14:creationId xmlns:p14="http://schemas.microsoft.com/office/powerpoint/2010/main" val="218092555"/>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999"/>
                                          </p:stCondLst>
                                        </p:cTn>
                                        <p:tgtEl>
                                          <p:spTgt spid="640"/>
                                        </p:tgtEl>
                                        <p:attrNameLst>
                                          <p:attrName>style.visibility</p:attrName>
                                        </p:attrNameLst>
                                      </p:cBhvr>
                                      <p:to>
                                        <p:strVal val="visible"/>
                                      </p:to>
                                    </p:set>
                                  </p:childTnLst>
                                </p:cTn>
                              </p:par>
                            </p:childTnLst>
                          </p:cTn>
                        </p:par>
                        <p:par>
                          <p:cTn id="7" fill="hold">
                            <p:stCondLst>
                              <p:cond delay="1000"/>
                            </p:stCondLst>
                            <p:childTnLst>
                              <p:par>
                                <p:cTn id="8" presetID="16" presetClass="entr" presetSubtype="21" fill="hold" grpId="0" nodeType="afterEffect">
                                  <p:stCondLst>
                                    <p:cond delay="0"/>
                                  </p:stCondLst>
                                  <p:childTnLst>
                                    <p:set>
                                      <p:cBhvr>
                                        <p:cTn id="9" dur="1" fill="hold">
                                          <p:stCondLst>
                                            <p:cond delay="0"/>
                                          </p:stCondLst>
                                        </p:cTn>
                                        <p:tgtEl>
                                          <p:spTgt spid="639"/>
                                        </p:tgtEl>
                                        <p:attrNameLst>
                                          <p:attrName>style.visibility</p:attrName>
                                        </p:attrNameLst>
                                      </p:cBhvr>
                                      <p:to>
                                        <p:strVal val="visible"/>
                                      </p:to>
                                    </p:set>
                                    <p:animEffect transition="in" filter="barn(inVertical)">
                                      <p:cBhvr>
                                        <p:cTn id="10" dur="250"/>
                                        <p:tgtEl>
                                          <p:spTgt spid="6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9" grpId="0"/>
      <p:bldP spid="64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DBDC9D-23FC-F57C-FD89-8119A0BC1493}"/>
              </a:ext>
            </a:extLst>
          </p:cNvPr>
          <p:cNvPicPr>
            <a:picLocks noChangeAspect="1"/>
          </p:cNvPicPr>
          <p:nvPr/>
        </p:nvPicPr>
        <p:blipFill>
          <a:blip r:embed="rId2"/>
          <a:stretch>
            <a:fillRect/>
          </a:stretch>
        </p:blipFill>
        <p:spPr>
          <a:xfrm>
            <a:off x="381699" y="167780"/>
            <a:ext cx="8229600" cy="4823670"/>
          </a:xfrm>
          <a:prstGeom prst="rect">
            <a:avLst/>
          </a:prstGeom>
        </p:spPr>
      </p:pic>
    </p:spTree>
    <p:extLst>
      <p:ext uri="{BB962C8B-B14F-4D97-AF65-F5344CB8AC3E}">
        <p14:creationId xmlns:p14="http://schemas.microsoft.com/office/powerpoint/2010/main" val="224643056"/>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mph" presetSubtype="0" fill="hold" nodeType="afterEffect">
                                  <p:stCondLst>
                                    <p:cond delay="0"/>
                                  </p:stCondLst>
                                  <p:childTnLst>
                                    <p:animClr clrSpc="hsl" dir="cw">
                                      <p:cBhvr override="childStyle">
                                        <p:cTn id="6" dur="500" fill="hold"/>
                                        <p:tgtEl>
                                          <p:spTgt spid="3"/>
                                        </p:tgtEl>
                                        <p:attrNameLst>
                                          <p:attrName>style.color</p:attrName>
                                        </p:attrNameLst>
                                      </p:cBhvr>
                                      <p:by>
                                        <p:hsl h="0" s="-12549" l="-25098"/>
                                      </p:by>
                                    </p:animClr>
                                    <p:animClr clrSpc="hsl" dir="cw">
                                      <p:cBhvr>
                                        <p:cTn id="7" dur="500" fill="hold"/>
                                        <p:tgtEl>
                                          <p:spTgt spid="3"/>
                                        </p:tgtEl>
                                        <p:attrNameLst>
                                          <p:attrName>fillcolor</p:attrName>
                                        </p:attrNameLst>
                                      </p:cBhvr>
                                      <p:by>
                                        <p:hsl h="0" s="-12549" l="-25098"/>
                                      </p:by>
                                    </p:animClr>
                                    <p:animClr clrSpc="hsl" dir="cw">
                                      <p:cBhvr>
                                        <p:cTn id="8" dur="500" fill="hold"/>
                                        <p:tgtEl>
                                          <p:spTgt spid="3"/>
                                        </p:tgtEl>
                                        <p:attrNameLst>
                                          <p:attrName>stroke.color</p:attrName>
                                        </p:attrNameLst>
                                      </p:cBhvr>
                                      <p:by>
                                        <p:hsl h="0" s="-12549" l="-25098"/>
                                      </p:by>
                                    </p:animClr>
                                    <p:set>
                                      <p:cBhvr>
                                        <p:cTn id="9" dur="500" fill="hold"/>
                                        <p:tgtEl>
                                          <p:spTgt spid="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grpSp>
        <p:nvGrpSpPr>
          <p:cNvPr id="636" name="Google Shape;636;p43"/>
          <p:cNvGrpSpPr/>
          <p:nvPr/>
        </p:nvGrpSpPr>
        <p:grpSpPr>
          <a:xfrm flipH="1">
            <a:off x="-411337" y="282663"/>
            <a:ext cx="6023926" cy="4851401"/>
            <a:chOff x="1695925" y="408125"/>
            <a:chExt cx="1174875" cy="1175400"/>
          </a:xfrm>
        </p:grpSpPr>
        <p:sp>
          <p:nvSpPr>
            <p:cNvPr id="637" name="Google Shape;637;p43"/>
            <p:cNvSpPr/>
            <p:nvPr/>
          </p:nvSpPr>
          <p:spPr>
            <a:xfrm>
              <a:off x="1695925" y="408125"/>
              <a:ext cx="1174875" cy="1175400"/>
            </a:xfrm>
            <a:custGeom>
              <a:avLst/>
              <a:gdLst/>
              <a:ahLst/>
              <a:cxnLst/>
              <a:rect l="l" t="t" r="r" b="b"/>
              <a:pathLst>
                <a:path w="46995" h="47016" extrusionOk="0">
                  <a:moveTo>
                    <a:pt x="21824" y="1423"/>
                  </a:moveTo>
                  <a:cubicBezTo>
                    <a:pt x="22744" y="2323"/>
                    <a:pt x="24230" y="2323"/>
                    <a:pt x="25150" y="1423"/>
                  </a:cubicBezTo>
                  <a:lnTo>
                    <a:pt x="25673" y="900"/>
                  </a:lnTo>
                  <a:cubicBezTo>
                    <a:pt x="26594" y="0"/>
                    <a:pt x="27808" y="188"/>
                    <a:pt x="28394" y="1339"/>
                  </a:cubicBezTo>
                  <a:lnTo>
                    <a:pt x="28728" y="1988"/>
                  </a:lnTo>
                  <a:cubicBezTo>
                    <a:pt x="29335" y="3118"/>
                    <a:pt x="30737" y="3578"/>
                    <a:pt x="31888" y="3013"/>
                  </a:cubicBezTo>
                  <a:lnTo>
                    <a:pt x="32557" y="2678"/>
                  </a:lnTo>
                  <a:cubicBezTo>
                    <a:pt x="33708" y="2113"/>
                    <a:pt x="34817" y="2678"/>
                    <a:pt x="35026" y="3955"/>
                  </a:cubicBezTo>
                  <a:lnTo>
                    <a:pt x="35131" y="4666"/>
                  </a:lnTo>
                  <a:cubicBezTo>
                    <a:pt x="35361" y="5942"/>
                    <a:pt x="36554" y="6800"/>
                    <a:pt x="37830" y="6612"/>
                  </a:cubicBezTo>
                  <a:lnTo>
                    <a:pt x="38542" y="6507"/>
                  </a:lnTo>
                  <a:cubicBezTo>
                    <a:pt x="39818" y="6319"/>
                    <a:pt x="40697" y="7198"/>
                    <a:pt x="40487" y="8453"/>
                  </a:cubicBezTo>
                  <a:lnTo>
                    <a:pt x="40383" y="9165"/>
                  </a:lnTo>
                  <a:cubicBezTo>
                    <a:pt x="40194" y="10462"/>
                    <a:pt x="41073" y="11655"/>
                    <a:pt x="42329" y="11864"/>
                  </a:cubicBezTo>
                  <a:lnTo>
                    <a:pt x="43061" y="11989"/>
                  </a:lnTo>
                  <a:cubicBezTo>
                    <a:pt x="44337" y="12199"/>
                    <a:pt x="44881" y="13287"/>
                    <a:pt x="44316" y="14458"/>
                  </a:cubicBezTo>
                  <a:lnTo>
                    <a:pt x="43982" y="15107"/>
                  </a:lnTo>
                  <a:cubicBezTo>
                    <a:pt x="43417" y="16258"/>
                    <a:pt x="43877" y="17660"/>
                    <a:pt x="45028" y="18266"/>
                  </a:cubicBezTo>
                  <a:lnTo>
                    <a:pt x="45656" y="18601"/>
                  </a:lnTo>
                  <a:cubicBezTo>
                    <a:pt x="46806" y="19187"/>
                    <a:pt x="46995" y="20422"/>
                    <a:pt x="46095" y="21321"/>
                  </a:cubicBezTo>
                  <a:lnTo>
                    <a:pt x="45593" y="21844"/>
                  </a:lnTo>
                  <a:cubicBezTo>
                    <a:pt x="44693" y="22786"/>
                    <a:pt x="44693" y="24251"/>
                    <a:pt x="45593" y="25171"/>
                  </a:cubicBezTo>
                  <a:lnTo>
                    <a:pt x="46095" y="25694"/>
                  </a:lnTo>
                  <a:cubicBezTo>
                    <a:pt x="46995" y="26615"/>
                    <a:pt x="46806" y="27850"/>
                    <a:pt x="45656" y="28435"/>
                  </a:cubicBezTo>
                  <a:lnTo>
                    <a:pt x="45028" y="28770"/>
                  </a:lnTo>
                  <a:cubicBezTo>
                    <a:pt x="43877" y="29356"/>
                    <a:pt x="43417" y="30758"/>
                    <a:pt x="43982" y="31909"/>
                  </a:cubicBezTo>
                  <a:lnTo>
                    <a:pt x="44316" y="32557"/>
                  </a:lnTo>
                  <a:cubicBezTo>
                    <a:pt x="44881" y="33708"/>
                    <a:pt x="44316" y="34817"/>
                    <a:pt x="43061" y="35026"/>
                  </a:cubicBezTo>
                  <a:lnTo>
                    <a:pt x="42329" y="35152"/>
                  </a:lnTo>
                  <a:cubicBezTo>
                    <a:pt x="41052" y="35361"/>
                    <a:pt x="40194" y="36554"/>
                    <a:pt x="40383" y="37830"/>
                  </a:cubicBezTo>
                  <a:lnTo>
                    <a:pt x="40487" y="38562"/>
                  </a:lnTo>
                  <a:cubicBezTo>
                    <a:pt x="40676" y="39818"/>
                    <a:pt x="39797" y="40697"/>
                    <a:pt x="38542" y="40508"/>
                  </a:cubicBezTo>
                  <a:lnTo>
                    <a:pt x="37809" y="40404"/>
                  </a:lnTo>
                  <a:cubicBezTo>
                    <a:pt x="36533" y="40215"/>
                    <a:pt x="35340" y="41073"/>
                    <a:pt x="35131" y="42350"/>
                  </a:cubicBezTo>
                  <a:lnTo>
                    <a:pt x="35005" y="43082"/>
                  </a:lnTo>
                  <a:cubicBezTo>
                    <a:pt x="34796" y="44337"/>
                    <a:pt x="33708" y="44902"/>
                    <a:pt x="32536" y="44337"/>
                  </a:cubicBezTo>
                  <a:lnTo>
                    <a:pt x="31888" y="44003"/>
                  </a:lnTo>
                  <a:cubicBezTo>
                    <a:pt x="30737" y="43438"/>
                    <a:pt x="29335" y="43898"/>
                    <a:pt x="28728" y="45028"/>
                  </a:cubicBezTo>
                  <a:lnTo>
                    <a:pt x="28394" y="45676"/>
                  </a:lnTo>
                  <a:cubicBezTo>
                    <a:pt x="27808" y="46827"/>
                    <a:pt x="26573" y="47016"/>
                    <a:pt x="25653" y="46116"/>
                  </a:cubicBezTo>
                  <a:lnTo>
                    <a:pt x="25129" y="45593"/>
                  </a:lnTo>
                  <a:cubicBezTo>
                    <a:pt x="24209" y="44693"/>
                    <a:pt x="22744" y="44693"/>
                    <a:pt x="21824" y="45593"/>
                  </a:cubicBezTo>
                  <a:lnTo>
                    <a:pt x="21300" y="46116"/>
                  </a:lnTo>
                  <a:cubicBezTo>
                    <a:pt x="20380" y="47016"/>
                    <a:pt x="19145" y="46827"/>
                    <a:pt x="18559" y="45676"/>
                  </a:cubicBezTo>
                  <a:lnTo>
                    <a:pt x="18225" y="45028"/>
                  </a:lnTo>
                  <a:cubicBezTo>
                    <a:pt x="17639" y="43898"/>
                    <a:pt x="16258" y="43459"/>
                    <a:pt x="15107" y="44003"/>
                  </a:cubicBezTo>
                  <a:lnTo>
                    <a:pt x="14438" y="44337"/>
                  </a:lnTo>
                  <a:cubicBezTo>
                    <a:pt x="13287" y="44902"/>
                    <a:pt x="12178" y="44337"/>
                    <a:pt x="11969" y="43061"/>
                  </a:cubicBezTo>
                  <a:lnTo>
                    <a:pt x="11864" y="42350"/>
                  </a:lnTo>
                  <a:cubicBezTo>
                    <a:pt x="11634" y="41073"/>
                    <a:pt x="10441" y="40215"/>
                    <a:pt x="9165" y="40404"/>
                  </a:cubicBezTo>
                  <a:lnTo>
                    <a:pt x="8453" y="40508"/>
                  </a:lnTo>
                  <a:cubicBezTo>
                    <a:pt x="7177" y="40697"/>
                    <a:pt x="6298" y="39818"/>
                    <a:pt x="6507" y="38562"/>
                  </a:cubicBezTo>
                  <a:lnTo>
                    <a:pt x="6612" y="37830"/>
                  </a:lnTo>
                  <a:cubicBezTo>
                    <a:pt x="6800" y="36554"/>
                    <a:pt x="5922" y="35361"/>
                    <a:pt x="4666" y="35152"/>
                  </a:cubicBezTo>
                  <a:lnTo>
                    <a:pt x="3934" y="35026"/>
                  </a:lnTo>
                  <a:cubicBezTo>
                    <a:pt x="2658" y="34817"/>
                    <a:pt x="2114" y="33729"/>
                    <a:pt x="2678" y="32557"/>
                  </a:cubicBezTo>
                  <a:lnTo>
                    <a:pt x="2992" y="31909"/>
                  </a:lnTo>
                  <a:cubicBezTo>
                    <a:pt x="3578" y="30737"/>
                    <a:pt x="3118" y="29335"/>
                    <a:pt x="1967" y="28749"/>
                  </a:cubicBezTo>
                  <a:lnTo>
                    <a:pt x="1318" y="28414"/>
                  </a:lnTo>
                  <a:cubicBezTo>
                    <a:pt x="189" y="27829"/>
                    <a:pt x="0" y="26594"/>
                    <a:pt x="900" y="25673"/>
                  </a:cubicBezTo>
                  <a:lnTo>
                    <a:pt x="1402" y="25150"/>
                  </a:lnTo>
                  <a:cubicBezTo>
                    <a:pt x="2302" y="24230"/>
                    <a:pt x="2302" y="22765"/>
                    <a:pt x="1402" y="21844"/>
                  </a:cubicBezTo>
                  <a:lnTo>
                    <a:pt x="900" y="21321"/>
                  </a:lnTo>
                  <a:cubicBezTo>
                    <a:pt x="0" y="20401"/>
                    <a:pt x="189" y="19166"/>
                    <a:pt x="1318" y="18580"/>
                  </a:cubicBezTo>
                  <a:lnTo>
                    <a:pt x="1967" y="18246"/>
                  </a:lnTo>
                  <a:cubicBezTo>
                    <a:pt x="3118" y="17660"/>
                    <a:pt x="3578" y="16258"/>
                    <a:pt x="2992" y="15086"/>
                  </a:cubicBezTo>
                  <a:lnTo>
                    <a:pt x="2678" y="14437"/>
                  </a:lnTo>
                  <a:cubicBezTo>
                    <a:pt x="2093" y="13287"/>
                    <a:pt x="2678" y="12178"/>
                    <a:pt x="3934" y="11968"/>
                  </a:cubicBezTo>
                  <a:lnTo>
                    <a:pt x="4666" y="11843"/>
                  </a:lnTo>
                  <a:cubicBezTo>
                    <a:pt x="5922" y="11634"/>
                    <a:pt x="6800" y="10441"/>
                    <a:pt x="6612" y="9165"/>
                  </a:cubicBezTo>
                  <a:lnTo>
                    <a:pt x="6487" y="8432"/>
                  </a:lnTo>
                  <a:cubicBezTo>
                    <a:pt x="6298" y="7177"/>
                    <a:pt x="7177" y="6298"/>
                    <a:pt x="8453" y="6486"/>
                  </a:cubicBezTo>
                  <a:lnTo>
                    <a:pt x="9165" y="6591"/>
                  </a:lnTo>
                  <a:cubicBezTo>
                    <a:pt x="10441" y="6779"/>
                    <a:pt x="11634" y="5922"/>
                    <a:pt x="11864" y="4645"/>
                  </a:cubicBezTo>
                  <a:lnTo>
                    <a:pt x="11969" y="3934"/>
                  </a:lnTo>
                  <a:cubicBezTo>
                    <a:pt x="12178" y="2657"/>
                    <a:pt x="13287" y="2093"/>
                    <a:pt x="14438" y="2657"/>
                  </a:cubicBezTo>
                  <a:lnTo>
                    <a:pt x="15107" y="3013"/>
                  </a:lnTo>
                  <a:cubicBezTo>
                    <a:pt x="16258" y="3578"/>
                    <a:pt x="17660" y="3118"/>
                    <a:pt x="18267" y="1988"/>
                  </a:cubicBezTo>
                  <a:lnTo>
                    <a:pt x="18580" y="1339"/>
                  </a:lnTo>
                  <a:cubicBezTo>
                    <a:pt x="19187" y="188"/>
                    <a:pt x="20422" y="0"/>
                    <a:pt x="21321" y="900"/>
                  </a:cubicBezTo>
                  <a:close/>
                </a:path>
              </a:pathLst>
            </a:custGeom>
            <a:gradFill>
              <a:gsLst>
                <a:gs pos="0">
                  <a:srgbClr val="FF6543">
                    <a:alpha val="69019"/>
                  </a:srgbClr>
                </a:gs>
                <a:gs pos="37000">
                  <a:srgbClr val="FF6543">
                    <a:alpha val="60000"/>
                  </a:srgbClr>
                </a:gs>
                <a:gs pos="100000">
                  <a:srgbClr val="E7286F">
                    <a:alpha val="70588"/>
                  </a:srgbClr>
                </a:gs>
              </a:gsLst>
              <a:lin ang="0" scaled="0"/>
            </a:gradFill>
            <a:ln>
              <a:noFill/>
            </a:ln>
            <a:effectLst>
              <a:outerShdw blurRad="371475" dist="57150" dir="5400000" algn="bl" rotWithShape="0">
                <a:schemeClr val="accent6">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1742475" y="457800"/>
              <a:ext cx="1093800" cy="1076025"/>
            </a:xfrm>
            <a:custGeom>
              <a:avLst/>
              <a:gdLst/>
              <a:ahLst/>
              <a:cxnLst/>
              <a:rect l="l" t="t" r="r" b="b"/>
              <a:pathLst>
                <a:path w="43752" h="43041" extrusionOk="0">
                  <a:moveTo>
                    <a:pt x="25025" y="43041"/>
                  </a:moveTo>
                  <a:cubicBezTo>
                    <a:pt x="24523" y="43020"/>
                    <a:pt x="24042" y="42811"/>
                    <a:pt x="23707" y="42434"/>
                  </a:cubicBezTo>
                  <a:lnTo>
                    <a:pt x="23226" y="41974"/>
                  </a:lnTo>
                  <a:cubicBezTo>
                    <a:pt x="22472" y="41241"/>
                    <a:pt x="21280" y="41241"/>
                    <a:pt x="20526" y="41974"/>
                  </a:cubicBezTo>
                  <a:lnTo>
                    <a:pt x="20066" y="42434"/>
                  </a:lnTo>
                  <a:cubicBezTo>
                    <a:pt x="19710" y="42811"/>
                    <a:pt x="19229" y="43020"/>
                    <a:pt x="18727" y="43041"/>
                  </a:cubicBezTo>
                  <a:cubicBezTo>
                    <a:pt x="18057" y="42999"/>
                    <a:pt x="17451" y="42601"/>
                    <a:pt x="17158" y="41995"/>
                  </a:cubicBezTo>
                  <a:lnTo>
                    <a:pt x="16865" y="41388"/>
                  </a:lnTo>
                  <a:cubicBezTo>
                    <a:pt x="16530" y="40760"/>
                    <a:pt x="15861" y="40342"/>
                    <a:pt x="15149" y="40342"/>
                  </a:cubicBezTo>
                  <a:cubicBezTo>
                    <a:pt x="14856" y="40342"/>
                    <a:pt x="14563" y="40425"/>
                    <a:pt x="14291" y="40551"/>
                  </a:cubicBezTo>
                  <a:lnTo>
                    <a:pt x="13684" y="40844"/>
                  </a:lnTo>
                  <a:cubicBezTo>
                    <a:pt x="13412" y="41011"/>
                    <a:pt x="13078" y="41074"/>
                    <a:pt x="12764" y="41095"/>
                  </a:cubicBezTo>
                  <a:cubicBezTo>
                    <a:pt x="11885" y="41095"/>
                    <a:pt x="11215" y="40467"/>
                    <a:pt x="11069" y="39526"/>
                  </a:cubicBezTo>
                  <a:lnTo>
                    <a:pt x="10964" y="38856"/>
                  </a:lnTo>
                  <a:cubicBezTo>
                    <a:pt x="10797" y="37915"/>
                    <a:pt x="10002" y="37245"/>
                    <a:pt x="9060" y="37245"/>
                  </a:cubicBezTo>
                  <a:cubicBezTo>
                    <a:pt x="8956" y="37245"/>
                    <a:pt x="8851" y="37245"/>
                    <a:pt x="8767" y="37266"/>
                  </a:cubicBezTo>
                  <a:lnTo>
                    <a:pt x="8119" y="37370"/>
                  </a:lnTo>
                  <a:cubicBezTo>
                    <a:pt x="7491" y="37496"/>
                    <a:pt x="6842" y="37287"/>
                    <a:pt x="6403" y="36826"/>
                  </a:cubicBezTo>
                  <a:cubicBezTo>
                    <a:pt x="6068" y="36387"/>
                    <a:pt x="5922" y="35822"/>
                    <a:pt x="6026" y="35299"/>
                  </a:cubicBezTo>
                  <a:lnTo>
                    <a:pt x="6131" y="34630"/>
                  </a:lnTo>
                  <a:cubicBezTo>
                    <a:pt x="6278" y="33604"/>
                    <a:pt x="5587" y="32621"/>
                    <a:pt x="4562" y="32453"/>
                  </a:cubicBezTo>
                  <a:lnTo>
                    <a:pt x="3892" y="32349"/>
                  </a:lnTo>
                  <a:cubicBezTo>
                    <a:pt x="2637" y="32223"/>
                    <a:pt x="1904" y="30821"/>
                    <a:pt x="2553" y="29733"/>
                  </a:cubicBezTo>
                  <a:lnTo>
                    <a:pt x="2867" y="29127"/>
                  </a:lnTo>
                  <a:cubicBezTo>
                    <a:pt x="3327" y="28185"/>
                    <a:pt x="2951" y="27055"/>
                    <a:pt x="2030" y="26553"/>
                  </a:cubicBezTo>
                  <a:lnTo>
                    <a:pt x="1423" y="26260"/>
                  </a:lnTo>
                  <a:cubicBezTo>
                    <a:pt x="252" y="25758"/>
                    <a:pt x="0" y="24189"/>
                    <a:pt x="963" y="23352"/>
                  </a:cubicBezTo>
                  <a:lnTo>
                    <a:pt x="1444" y="22891"/>
                  </a:lnTo>
                  <a:cubicBezTo>
                    <a:pt x="2176" y="22138"/>
                    <a:pt x="2176" y="20925"/>
                    <a:pt x="1444" y="20192"/>
                  </a:cubicBezTo>
                  <a:lnTo>
                    <a:pt x="963" y="19711"/>
                  </a:lnTo>
                  <a:cubicBezTo>
                    <a:pt x="0" y="18874"/>
                    <a:pt x="252" y="17305"/>
                    <a:pt x="1423" y="16803"/>
                  </a:cubicBezTo>
                  <a:lnTo>
                    <a:pt x="2030" y="16510"/>
                  </a:lnTo>
                  <a:cubicBezTo>
                    <a:pt x="2951" y="16028"/>
                    <a:pt x="3327" y="14878"/>
                    <a:pt x="2867" y="13936"/>
                  </a:cubicBezTo>
                  <a:lnTo>
                    <a:pt x="2553" y="13329"/>
                  </a:lnTo>
                  <a:cubicBezTo>
                    <a:pt x="1904" y="12241"/>
                    <a:pt x="2637" y="10839"/>
                    <a:pt x="3892" y="10714"/>
                  </a:cubicBezTo>
                  <a:lnTo>
                    <a:pt x="4562" y="10609"/>
                  </a:lnTo>
                  <a:cubicBezTo>
                    <a:pt x="5587" y="10421"/>
                    <a:pt x="6278" y="9458"/>
                    <a:pt x="6131" y="8433"/>
                  </a:cubicBezTo>
                  <a:lnTo>
                    <a:pt x="6026" y="7764"/>
                  </a:lnTo>
                  <a:cubicBezTo>
                    <a:pt x="5922" y="7240"/>
                    <a:pt x="6068" y="6676"/>
                    <a:pt x="6403" y="6257"/>
                  </a:cubicBezTo>
                  <a:cubicBezTo>
                    <a:pt x="6842" y="5776"/>
                    <a:pt x="7491" y="5567"/>
                    <a:pt x="8098" y="5692"/>
                  </a:cubicBezTo>
                  <a:lnTo>
                    <a:pt x="8767" y="5797"/>
                  </a:lnTo>
                  <a:cubicBezTo>
                    <a:pt x="8851" y="5818"/>
                    <a:pt x="8956" y="5818"/>
                    <a:pt x="9060" y="5818"/>
                  </a:cubicBezTo>
                  <a:cubicBezTo>
                    <a:pt x="9981" y="5818"/>
                    <a:pt x="10776" y="5127"/>
                    <a:pt x="10943" y="4207"/>
                  </a:cubicBezTo>
                  <a:lnTo>
                    <a:pt x="11048" y="3558"/>
                  </a:lnTo>
                  <a:cubicBezTo>
                    <a:pt x="11215" y="2595"/>
                    <a:pt x="11885" y="1989"/>
                    <a:pt x="12743" y="1989"/>
                  </a:cubicBezTo>
                  <a:cubicBezTo>
                    <a:pt x="13078" y="1989"/>
                    <a:pt x="13392" y="2072"/>
                    <a:pt x="13684" y="2219"/>
                  </a:cubicBezTo>
                  <a:lnTo>
                    <a:pt x="14291" y="2491"/>
                  </a:lnTo>
                  <a:cubicBezTo>
                    <a:pt x="14542" y="2616"/>
                    <a:pt x="14835" y="2679"/>
                    <a:pt x="15128" y="2679"/>
                  </a:cubicBezTo>
                  <a:cubicBezTo>
                    <a:pt x="15861" y="2679"/>
                    <a:pt x="16509" y="2282"/>
                    <a:pt x="16844" y="1633"/>
                  </a:cubicBezTo>
                  <a:lnTo>
                    <a:pt x="17158" y="1068"/>
                  </a:lnTo>
                  <a:cubicBezTo>
                    <a:pt x="17451" y="440"/>
                    <a:pt x="18057" y="43"/>
                    <a:pt x="18727" y="22"/>
                  </a:cubicBezTo>
                  <a:cubicBezTo>
                    <a:pt x="19229" y="22"/>
                    <a:pt x="19710" y="252"/>
                    <a:pt x="20066" y="608"/>
                  </a:cubicBezTo>
                  <a:lnTo>
                    <a:pt x="20526" y="1068"/>
                  </a:lnTo>
                  <a:cubicBezTo>
                    <a:pt x="21280" y="1800"/>
                    <a:pt x="22472" y="1800"/>
                    <a:pt x="23226" y="1068"/>
                  </a:cubicBezTo>
                  <a:lnTo>
                    <a:pt x="23707" y="608"/>
                  </a:lnTo>
                  <a:cubicBezTo>
                    <a:pt x="24042" y="231"/>
                    <a:pt x="24523" y="22"/>
                    <a:pt x="25025" y="1"/>
                  </a:cubicBezTo>
                  <a:cubicBezTo>
                    <a:pt x="25716" y="22"/>
                    <a:pt x="26322" y="440"/>
                    <a:pt x="26594" y="1047"/>
                  </a:cubicBezTo>
                  <a:lnTo>
                    <a:pt x="26908" y="1654"/>
                  </a:lnTo>
                  <a:cubicBezTo>
                    <a:pt x="27243" y="2282"/>
                    <a:pt x="27892" y="2700"/>
                    <a:pt x="28624" y="2700"/>
                  </a:cubicBezTo>
                  <a:cubicBezTo>
                    <a:pt x="28917" y="2700"/>
                    <a:pt x="29210" y="2616"/>
                    <a:pt x="29461" y="2491"/>
                  </a:cubicBezTo>
                  <a:lnTo>
                    <a:pt x="30089" y="2198"/>
                  </a:lnTo>
                  <a:cubicBezTo>
                    <a:pt x="30361" y="2051"/>
                    <a:pt x="30674" y="1968"/>
                    <a:pt x="31009" y="1968"/>
                  </a:cubicBezTo>
                  <a:cubicBezTo>
                    <a:pt x="31888" y="1968"/>
                    <a:pt x="32558" y="2575"/>
                    <a:pt x="32704" y="3537"/>
                  </a:cubicBezTo>
                  <a:lnTo>
                    <a:pt x="32809" y="4207"/>
                  </a:lnTo>
                  <a:cubicBezTo>
                    <a:pt x="32976" y="5127"/>
                    <a:pt x="33771" y="5797"/>
                    <a:pt x="34713" y="5797"/>
                  </a:cubicBezTo>
                  <a:cubicBezTo>
                    <a:pt x="34796" y="5797"/>
                    <a:pt x="34901" y="5797"/>
                    <a:pt x="35006" y="5776"/>
                  </a:cubicBezTo>
                  <a:lnTo>
                    <a:pt x="35654" y="5671"/>
                  </a:lnTo>
                  <a:cubicBezTo>
                    <a:pt x="36282" y="5546"/>
                    <a:pt x="36910" y="5755"/>
                    <a:pt x="37349" y="6236"/>
                  </a:cubicBezTo>
                  <a:cubicBezTo>
                    <a:pt x="37684" y="6655"/>
                    <a:pt x="37830" y="7220"/>
                    <a:pt x="37726" y="7764"/>
                  </a:cubicBezTo>
                  <a:lnTo>
                    <a:pt x="37621" y="8412"/>
                  </a:lnTo>
                  <a:cubicBezTo>
                    <a:pt x="37475" y="9437"/>
                    <a:pt x="38165" y="10421"/>
                    <a:pt x="39190" y="10588"/>
                  </a:cubicBezTo>
                  <a:lnTo>
                    <a:pt x="39860" y="10714"/>
                  </a:lnTo>
                  <a:cubicBezTo>
                    <a:pt x="41136" y="10818"/>
                    <a:pt x="41848" y="12220"/>
                    <a:pt x="41199" y="13329"/>
                  </a:cubicBezTo>
                  <a:lnTo>
                    <a:pt x="40906" y="13915"/>
                  </a:lnTo>
                  <a:cubicBezTo>
                    <a:pt x="40425" y="14857"/>
                    <a:pt x="40801" y="16007"/>
                    <a:pt x="41743" y="16489"/>
                  </a:cubicBezTo>
                  <a:lnTo>
                    <a:pt x="42329" y="16803"/>
                  </a:lnTo>
                  <a:cubicBezTo>
                    <a:pt x="43501" y="17284"/>
                    <a:pt x="43752" y="18853"/>
                    <a:pt x="42789" y="19711"/>
                  </a:cubicBezTo>
                  <a:lnTo>
                    <a:pt x="42329" y="20171"/>
                  </a:lnTo>
                  <a:cubicBezTo>
                    <a:pt x="41597" y="20925"/>
                    <a:pt x="41597" y="22117"/>
                    <a:pt x="42329" y="22870"/>
                  </a:cubicBezTo>
                  <a:lnTo>
                    <a:pt x="42789" y="23331"/>
                  </a:lnTo>
                  <a:cubicBezTo>
                    <a:pt x="43752" y="24189"/>
                    <a:pt x="43501" y="25737"/>
                    <a:pt x="42329" y="26239"/>
                  </a:cubicBezTo>
                  <a:lnTo>
                    <a:pt x="41743" y="26553"/>
                  </a:lnTo>
                  <a:cubicBezTo>
                    <a:pt x="40801" y="27034"/>
                    <a:pt x="40446" y="28185"/>
                    <a:pt x="40906" y="29106"/>
                  </a:cubicBezTo>
                  <a:lnTo>
                    <a:pt x="41199" y="29712"/>
                  </a:lnTo>
                  <a:cubicBezTo>
                    <a:pt x="41848" y="30821"/>
                    <a:pt x="41136" y="32202"/>
                    <a:pt x="39860" y="32328"/>
                  </a:cubicBezTo>
                  <a:lnTo>
                    <a:pt x="39211" y="32433"/>
                  </a:lnTo>
                  <a:cubicBezTo>
                    <a:pt x="38165" y="32621"/>
                    <a:pt x="37475" y="33583"/>
                    <a:pt x="37642" y="34630"/>
                  </a:cubicBezTo>
                  <a:lnTo>
                    <a:pt x="37726" y="35278"/>
                  </a:lnTo>
                  <a:cubicBezTo>
                    <a:pt x="37830" y="35822"/>
                    <a:pt x="37705" y="36366"/>
                    <a:pt x="37349" y="36806"/>
                  </a:cubicBezTo>
                  <a:cubicBezTo>
                    <a:pt x="36931" y="37266"/>
                    <a:pt x="36282" y="37475"/>
                    <a:pt x="35654" y="37350"/>
                  </a:cubicBezTo>
                  <a:lnTo>
                    <a:pt x="35006" y="37266"/>
                  </a:lnTo>
                  <a:cubicBezTo>
                    <a:pt x="34901" y="37245"/>
                    <a:pt x="34817" y="37224"/>
                    <a:pt x="34713" y="37224"/>
                  </a:cubicBezTo>
                  <a:cubicBezTo>
                    <a:pt x="33771" y="37245"/>
                    <a:pt x="32976" y="37915"/>
                    <a:pt x="32809" y="38835"/>
                  </a:cubicBezTo>
                  <a:lnTo>
                    <a:pt x="32704" y="39505"/>
                  </a:lnTo>
                  <a:cubicBezTo>
                    <a:pt x="32558" y="40446"/>
                    <a:pt x="31888" y="41074"/>
                    <a:pt x="31009" y="41074"/>
                  </a:cubicBezTo>
                  <a:cubicBezTo>
                    <a:pt x="30695" y="41074"/>
                    <a:pt x="30382" y="40990"/>
                    <a:pt x="30089" y="40844"/>
                  </a:cubicBezTo>
                  <a:lnTo>
                    <a:pt x="29482" y="40530"/>
                  </a:lnTo>
                  <a:cubicBezTo>
                    <a:pt x="29231" y="40404"/>
                    <a:pt x="28938" y="40342"/>
                    <a:pt x="28645" y="40342"/>
                  </a:cubicBezTo>
                  <a:cubicBezTo>
                    <a:pt x="27913" y="40342"/>
                    <a:pt x="27243" y="40739"/>
                    <a:pt x="26929" y="41388"/>
                  </a:cubicBezTo>
                  <a:lnTo>
                    <a:pt x="26615" y="41974"/>
                  </a:lnTo>
                  <a:cubicBezTo>
                    <a:pt x="26322" y="42601"/>
                    <a:pt x="25716" y="42999"/>
                    <a:pt x="25025" y="43041"/>
                  </a:cubicBezTo>
                  <a:close/>
                  <a:moveTo>
                    <a:pt x="21887" y="40928"/>
                  </a:moveTo>
                  <a:cubicBezTo>
                    <a:pt x="22514" y="40907"/>
                    <a:pt x="23121" y="41158"/>
                    <a:pt x="23581" y="41618"/>
                  </a:cubicBezTo>
                  <a:lnTo>
                    <a:pt x="24063" y="42078"/>
                  </a:lnTo>
                  <a:cubicBezTo>
                    <a:pt x="24314" y="42350"/>
                    <a:pt x="24669" y="42518"/>
                    <a:pt x="25025" y="42539"/>
                  </a:cubicBezTo>
                  <a:cubicBezTo>
                    <a:pt x="25527" y="42518"/>
                    <a:pt x="25967" y="42204"/>
                    <a:pt x="26155" y="41744"/>
                  </a:cubicBezTo>
                  <a:lnTo>
                    <a:pt x="26469" y="41179"/>
                  </a:lnTo>
                  <a:cubicBezTo>
                    <a:pt x="27076" y="40007"/>
                    <a:pt x="28519" y="39526"/>
                    <a:pt x="29712" y="40132"/>
                  </a:cubicBezTo>
                  <a:lnTo>
                    <a:pt x="30298" y="40425"/>
                  </a:lnTo>
                  <a:cubicBezTo>
                    <a:pt x="30528" y="40530"/>
                    <a:pt x="30758" y="40593"/>
                    <a:pt x="31009" y="40593"/>
                  </a:cubicBezTo>
                  <a:cubicBezTo>
                    <a:pt x="31637" y="40593"/>
                    <a:pt x="32097" y="40153"/>
                    <a:pt x="32202" y="39442"/>
                  </a:cubicBezTo>
                  <a:lnTo>
                    <a:pt x="32327" y="38793"/>
                  </a:lnTo>
                  <a:cubicBezTo>
                    <a:pt x="32537" y="37475"/>
                    <a:pt x="33771" y="36575"/>
                    <a:pt x="35068" y="36785"/>
                  </a:cubicBezTo>
                  <a:lnTo>
                    <a:pt x="35717" y="36889"/>
                  </a:lnTo>
                  <a:cubicBezTo>
                    <a:pt x="36177" y="36994"/>
                    <a:pt x="36659" y="36847"/>
                    <a:pt x="36972" y="36513"/>
                  </a:cubicBezTo>
                  <a:cubicBezTo>
                    <a:pt x="37224" y="36178"/>
                    <a:pt x="37307" y="35780"/>
                    <a:pt x="37224" y="35383"/>
                  </a:cubicBezTo>
                  <a:lnTo>
                    <a:pt x="37140" y="34734"/>
                  </a:lnTo>
                  <a:cubicBezTo>
                    <a:pt x="36931" y="33416"/>
                    <a:pt x="37809" y="32181"/>
                    <a:pt x="39128" y="31951"/>
                  </a:cubicBezTo>
                  <a:lnTo>
                    <a:pt x="39797" y="31847"/>
                  </a:lnTo>
                  <a:cubicBezTo>
                    <a:pt x="40739" y="31784"/>
                    <a:pt x="41262" y="30738"/>
                    <a:pt x="40760" y="29943"/>
                  </a:cubicBezTo>
                  <a:lnTo>
                    <a:pt x="40467" y="29336"/>
                  </a:lnTo>
                  <a:cubicBezTo>
                    <a:pt x="39881" y="28164"/>
                    <a:pt x="40341" y="26720"/>
                    <a:pt x="41513" y="26114"/>
                  </a:cubicBezTo>
                  <a:lnTo>
                    <a:pt x="42099" y="25800"/>
                  </a:lnTo>
                  <a:cubicBezTo>
                    <a:pt x="42978" y="25444"/>
                    <a:pt x="43166" y="24293"/>
                    <a:pt x="42434" y="23686"/>
                  </a:cubicBezTo>
                  <a:lnTo>
                    <a:pt x="41973" y="23226"/>
                  </a:lnTo>
                  <a:cubicBezTo>
                    <a:pt x="41032" y="22285"/>
                    <a:pt x="41032" y="20757"/>
                    <a:pt x="41973" y="19816"/>
                  </a:cubicBezTo>
                  <a:lnTo>
                    <a:pt x="42434" y="19355"/>
                  </a:lnTo>
                  <a:cubicBezTo>
                    <a:pt x="43166" y="18748"/>
                    <a:pt x="42978" y="17577"/>
                    <a:pt x="42099" y="17242"/>
                  </a:cubicBezTo>
                  <a:lnTo>
                    <a:pt x="41513" y="16928"/>
                  </a:lnTo>
                  <a:cubicBezTo>
                    <a:pt x="40341" y="16321"/>
                    <a:pt x="39881" y="14878"/>
                    <a:pt x="40467" y="13706"/>
                  </a:cubicBezTo>
                  <a:lnTo>
                    <a:pt x="40760" y="13099"/>
                  </a:lnTo>
                  <a:cubicBezTo>
                    <a:pt x="41262" y="12304"/>
                    <a:pt x="40739" y="11258"/>
                    <a:pt x="39797" y="11195"/>
                  </a:cubicBezTo>
                  <a:lnTo>
                    <a:pt x="39128" y="11090"/>
                  </a:lnTo>
                  <a:cubicBezTo>
                    <a:pt x="37830" y="10881"/>
                    <a:pt x="36931" y="9647"/>
                    <a:pt x="37140" y="8349"/>
                  </a:cubicBezTo>
                  <a:lnTo>
                    <a:pt x="37224" y="7680"/>
                  </a:lnTo>
                  <a:cubicBezTo>
                    <a:pt x="37307" y="7282"/>
                    <a:pt x="37224" y="6885"/>
                    <a:pt x="36972" y="6550"/>
                  </a:cubicBezTo>
                  <a:cubicBezTo>
                    <a:pt x="36659" y="6215"/>
                    <a:pt x="36177" y="6069"/>
                    <a:pt x="35738" y="6173"/>
                  </a:cubicBezTo>
                  <a:lnTo>
                    <a:pt x="35068" y="6278"/>
                  </a:lnTo>
                  <a:cubicBezTo>
                    <a:pt x="33771" y="6466"/>
                    <a:pt x="32537" y="5588"/>
                    <a:pt x="32327" y="4269"/>
                  </a:cubicBezTo>
                  <a:lnTo>
                    <a:pt x="32223" y="3621"/>
                  </a:lnTo>
                  <a:cubicBezTo>
                    <a:pt x="32097" y="2909"/>
                    <a:pt x="31637" y="2470"/>
                    <a:pt x="31030" y="2470"/>
                  </a:cubicBezTo>
                  <a:cubicBezTo>
                    <a:pt x="30779" y="2470"/>
                    <a:pt x="30528" y="2533"/>
                    <a:pt x="30319" y="2637"/>
                  </a:cubicBezTo>
                  <a:lnTo>
                    <a:pt x="29712" y="2930"/>
                  </a:lnTo>
                  <a:cubicBezTo>
                    <a:pt x="29377" y="3098"/>
                    <a:pt x="29021" y="3202"/>
                    <a:pt x="28645" y="3202"/>
                  </a:cubicBezTo>
                  <a:cubicBezTo>
                    <a:pt x="27724" y="3202"/>
                    <a:pt x="26887" y="2700"/>
                    <a:pt x="26469" y="1884"/>
                  </a:cubicBezTo>
                  <a:lnTo>
                    <a:pt x="26176" y="1298"/>
                  </a:lnTo>
                  <a:cubicBezTo>
                    <a:pt x="25967" y="838"/>
                    <a:pt x="25527" y="545"/>
                    <a:pt x="25046" y="524"/>
                  </a:cubicBezTo>
                  <a:cubicBezTo>
                    <a:pt x="24669" y="524"/>
                    <a:pt x="24314" y="691"/>
                    <a:pt x="24063" y="963"/>
                  </a:cubicBezTo>
                  <a:lnTo>
                    <a:pt x="23581" y="1424"/>
                  </a:lnTo>
                  <a:cubicBezTo>
                    <a:pt x="22640" y="2344"/>
                    <a:pt x="21133" y="2344"/>
                    <a:pt x="20192" y="1424"/>
                  </a:cubicBezTo>
                  <a:lnTo>
                    <a:pt x="19710" y="942"/>
                  </a:lnTo>
                  <a:cubicBezTo>
                    <a:pt x="19459" y="670"/>
                    <a:pt x="19104" y="524"/>
                    <a:pt x="18727" y="503"/>
                  </a:cubicBezTo>
                  <a:cubicBezTo>
                    <a:pt x="18225" y="545"/>
                    <a:pt x="17785" y="838"/>
                    <a:pt x="17597" y="1298"/>
                  </a:cubicBezTo>
                  <a:lnTo>
                    <a:pt x="17304" y="1884"/>
                  </a:lnTo>
                  <a:cubicBezTo>
                    <a:pt x="16886" y="2700"/>
                    <a:pt x="16049" y="3202"/>
                    <a:pt x="15128" y="3202"/>
                  </a:cubicBezTo>
                  <a:cubicBezTo>
                    <a:pt x="14752" y="3181"/>
                    <a:pt x="14396" y="3098"/>
                    <a:pt x="14061" y="2930"/>
                  </a:cubicBezTo>
                  <a:lnTo>
                    <a:pt x="13454" y="2637"/>
                  </a:lnTo>
                  <a:cubicBezTo>
                    <a:pt x="13245" y="2512"/>
                    <a:pt x="12994" y="2449"/>
                    <a:pt x="12764" y="2449"/>
                  </a:cubicBezTo>
                  <a:cubicBezTo>
                    <a:pt x="12136" y="2449"/>
                    <a:pt x="11676" y="2888"/>
                    <a:pt x="11550" y="3600"/>
                  </a:cubicBezTo>
                  <a:lnTo>
                    <a:pt x="11446" y="4269"/>
                  </a:lnTo>
                  <a:cubicBezTo>
                    <a:pt x="11236" y="5567"/>
                    <a:pt x="10002" y="6466"/>
                    <a:pt x="8684" y="6257"/>
                  </a:cubicBezTo>
                  <a:lnTo>
                    <a:pt x="8035" y="6173"/>
                  </a:lnTo>
                  <a:cubicBezTo>
                    <a:pt x="7575" y="6069"/>
                    <a:pt x="7114" y="6215"/>
                    <a:pt x="6801" y="6550"/>
                  </a:cubicBezTo>
                  <a:cubicBezTo>
                    <a:pt x="6550" y="6864"/>
                    <a:pt x="6445" y="7282"/>
                    <a:pt x="6529" y="7659"/>
                  </a:cubicBezTo>
                  <a:lnTo>
                    <a:pt x="6633" y="8329"/>
                  </a:lnTo>
                  <a:cubicBezTo>
                    <a:pt x="6842" y="9647"/>
                    <a:pt x="5943" y="10881"/>
                    <a:pt x="4645" y="11090"/>
                  </a:cubicBezTo>
                  <a:lnTo>
                    <a:pt x="3976" y="11195"/>
                  </a:lnTo>
                  <a:cubicBezTo>
                    <a:pt x="3034" y="11258"/>
                    <a:pt x="2490" y="12304"/>
                    <a:pt x="2992" y="13099"/>
                  </a:cubicBezTo>
                  <a:lnTo>
                    <a:pt x="3306" y="13706"/>
                  </a:lnTo>
                  <a:cubicBezTo>
                    <a:pt x="3892" y="14899"/>
                    <a:pt x="3411" y="16321"/>
                    <a:pt x="2260" y="16949"/>
                  </a:cubicBezTo>
                  <a:lnTo>
                    <a:pt x="1653" y="17242"/>
                  </a:lnTo>
                  <a:cubicBezTo>
                    <a:pt x="775" y="17598"/>
                    <a:pt x="586" y="18748"/>
                    <a:pt x="1319" y="19355"/>
                  </a:cubicBezTo>
                  <a:lnTo>
                    <a:pt x="1800" y="19837"/>
                  </a:lnTo>
                  <a:cubicBezTo>
                    <a:pt x="2720" y="20778"/>
                    <a:pt x="2720" y="22285"/>
                    <a:pt x="1800" y="23226"/>
                  </a:cubicBezTo>
                  <a:lnTo>
                    <a:pt x="1319" y="23707"/>
                  </a:lnTo>
                  <a:cubicBezTo>
                    <a:pt x="586" y="24293"/>
                    <a:pt x="775" y="25465"/>
                    <a:pt x="1653" y="25800"/>
                  </a:cubicBezTo>
                  <a:lnTo>
                    <a:pt x="2260" y="26114"/>
                  </a:lnTo>
                  <a:cubicBezTo>
                    <a:pt x="3411" y="26720"/>
                    <a:pt x="3892" y="28164"/>
                    <a:pt x="3306" y="29336"/>
                  </a:cubicBezTo>
                  <a:lnTo>
                    <a:pt x="2992" y="29943"/>
                  </a:lnTo>
                  <a:cubicBezTo>
                    <a:pt x="2490" y="30738"/>
                    <a:pt x="3034" y="31784"/>
                    <a:pt x="3976" y="31847"/>
                  </a:cubicBezTo>
                  <a:lnTo>
                    <a:pt x="4625" y="31951"/>
                  </a:lnTo>
                  <a:cubicBezTo>
                    <a:pt x="5943" y="32181"/>
                    <a:pt x="6822" y="33395"/>
                    <a:pt x="6633" y="34713"/>
                  </a:cubicBezTo>
                  <a:lnTo>
                    <a:pt x="6529" y="35362"/>
                  </a:lnTo>
                  <a:cubicBezTo>
                    <a:pt x="6445" y="35759"/>
                    <a:pt x="6550" y="36178"/>
                    <a:pt x="6801" y="36492"/>
                  </a:cubicBezTo>
                  <a:cubicBezTo>
                    <a:pt x="7114" y="36826"/>
                    <a:pt x="7575" y="36973"/>
                    <a:pt x="8035" y="36868"/>
                  </a:cubicBezTo>
                  <a:lnTo>
                    <a:pt x="8684" y="36764"/>
                  </a:lnTo>
                  <a:cubicBezTo>
                    <a:pt x="10002" y="36575"/>
                    <a:pt x="11215" y="37454"/>
                    <a:pt x="11446" y="38772"/>
                  </a:cubicBezTo>
                  <a:lnTo>
                    <a:pt x="11550" y="39442"/>
                  </a:lnTo>
                  <a:cubicBezTo>
                    <a:pt x="11655" y="40132"/>
                    <a:pt x="12136" y="40593"/>
                    <a:pt x="12743" y="40593"/>
                  </a:cubicBezTo>
                  <a:cubicBezTo>
                    <a:pt x="12994" y="40572"/>
                    <a:pt x="13245" y="40509"/>
                    <a:pt x="13454" y="40404"/>
                  </a:cubicBezTo>
                  <a:lnTo>
                    <a:pt x="14061" y="40111"/>
                  </a:lnTo>
                  <a:cubicBezTo>
                    <a:pt x="14396" y="39923"/>
                    <a:pt x="14752" y="39839"/>
                    <a:pt x="15128" y="39839"/>
                  </a:cubicBezTo>
                  <a:cubicBezTo>
                    <a:pt x="16028" y="39839"/>
                    <a:pt x="16865" y="40342"/>
                    <a:pt x="17283" y="41158"/>
                  </a:cubicBezTo>
                  <a:lnTo>
                    <a:pt x="17597" y="41744"/>
                  </a:lnTo>
                  <a:cubicBezTo>
                    <a:pt x="17785" y="42183"/>
                    <a:pt x="18225" y="42497"/>
                    <a:pt x="18727" y="42518"/>
                  </a:cubicBezTo>
                  <a:cubicBezTo>
                    <a:pt x="19104" y="42518"/>
                    <a:pt x="19459" y="42350"/>
                    <a:pt x="19710" y="42078"/>
                  </a:cubicBezTo>
                  <a:lnTo>
                    <a:pt x="20171" y="41597"/>
                  </a:lnTo>
                  <a:cubicBezTo>
                    <a:pt x="20631" y="41158"/>
                    <a:pt x="21238" y="40907"/>
                    <a:pt x="21887" y="409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43"/>
          <p:cNvSpPr txBox="1">
            <a:spLocks noGrp="1"/>
          </p:cNvSpPr>
          <p:nvPr>
            <p:ph type="title"/>
          </p:nvPr>
        </p:nvSpPr>
        <p:spPr>
          <a:xfrm rot="-540139">
            <a:off x="1058479" y="2234147"/>
            <a:ext cx="3612094" cy="119249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Power BI Dashboard </a:t>
            </a:r>
            <a:endParaRPr dirty="0"/>
          </a:p>
        </p:txBody>
      </p:sp>
      <p:sp>
        <p:nvSpPr>
          <p:cNvPr id="640" name="Google Shape;640;p43"/>
          <p:cNvSpPr txBox="1">
            <a:spLocks noGrp="1"/>
          </p:cNvSpPr>
          <p:nvPr>
            <p:ph type="title" idx="2"/>
          </p:nvPr>
        </p:nvSpPr>
        <p:spPr>
          <a:xfrm rot="-540152">
            <a:off x="883586" y="1152498"/>
            <a:ext cx="3017673" cy="8416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642" name="Google Shape;642;p43"/>
          <p:cNvSpPr/>
          <p:nvPr/>
        </p:nvSpPr>
        <p:spPr>
          <a:xfrm flipH="1">
            <a:off x="6035165" y="264050"/>
            <a:ext cx="1742948" cy="1742948"/>
          </a:xfrm>
          <a:custGeom>
            <a:avLst/>
            <a:gdLst/>
            <a:ahLst/>
            <a:cxnLst/>
            <a:rect l="l" t="t" r="r" b="b"/>
            <a:pathLst>
              <a:path w="49295" h="49295" extrusionOk="0">
                <a:moveTo>
                  <a:pt x="47783" y="21902"/>
                </a:moveTo>
                <a:cubicBezTo>
                  <a:pt x="49295" y="34673"/>
                  <a:pt x="40164" y="46271"/>
                  <a:pt x="27393" y="47783"/>
                </a:cubicBezTo>
                <a:cubicBezTo>
                  <a:pt x="14622" y="49295"/>
                  <a:pt x="3024" y="40164"/>
                  <a:pt x="1512" y="27393"/>
                </a:cubicBezTo>
                <a:cubicBezTo>
                  <a:pt x="1" y="14621"/>
                  <a:pt x="9131" y="3024"/>
                  <a:pt x="21902" y="1512"/>
                </a:cubicBezTo>
                <a:cubicBezTo>
                  <a:pt x="34674" y="0"/>
                  <a:pt x="46271" y="9131"/>
                  <a:pt x="47783" y="21902"/>
                </a:cubicBezTo>
                <a:close/>
              </a:path>
            </a:pathLst>
          </a:custGeom>
          <a:gradFill>
            <a:gsLst>
              <a:gs pos="0">
                <a:schemeClr val="lt2"/>
              </a:gs>
              <a:gs pos="100000">
                <a:srgbClr val="F9B121">
                  <a:alpha val="3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flipH="1">
            <a:off x="5849233" y="3904227"/>
            <a:ext cx="1103137" cy="1103735"/>
          </a:xfrm>
          <a:custGeom>
            <a:avLst/>
            <a:gdLst/>
            <a:ahLst/>
            <a:cxnLst/>
            <a:rect l="l" t="t" r="r" b="b"/>
            <a:pathLst>
              <a:path w="36922" h="36942" extrusionOk="0">
                <a:moveTo>
                  <a:pt x="30357" y="6565"/>
                </a:moveTo>
                <a:cubicBezTo>
                  <a:pt x="36922" y="13150"/>
                  <a:pt x="36922" y="23792"/>
                  <a:pt x="30357" y="30377"/>
                </a:cubicBezTo>
                <a:cubicBezTo>
                  <a:pt x="23793" y="36941"/>
                  <a:pt x="13130" y="36941"/>
                  <a:pt x="6566" y="30377"/>
                </a:cubicBezTo>
                <a:cubicBezTo>
                  <a:pt x="1" y="23792"/>
                  <a:pt x="1" y="13150"/>
                  <a:pt x="6566" y="6565"/>
                </a:cubicBezTo>
                <a:cubicBezTo>
                  <a:pt x="13130" y="1"/>
                  <a:pt x="23793" y="1"/>
                  <a:pt x="30357" y="6565"/>
                </a:cubicBezTo>
                <a:close/>
              </a:path>
            </a:pathLst>
          </a:custGeom>
          <a:gradFill>
            <a:gsLst>
              <a:gs pos="0">
                <a:schemeClr val="accent3"/>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flipH="1">
            <a:off x="2244779" y="1116418"/>
            <a:ext cx="188152" cy="169137"/>
          </a:xfrm>
          <a:custGeom>
            <a:avLst/>
            <a:gdLst/>
            <a:ahLst/>
            <a:cxnLst/>
            <a:rect l="l" t="t" r="r" b="b"/>
            <a:pathLst>
              <a:path w="4809" h="4323" extrusionOk="0">
                <a:moveTo>
                  <a:pt x="865" y="1"/>
                </a:moveTo>
                <a:cubicBezTo>
                  <a:pt x="403" y="1"/>
                  <a:pt x="1" y="606"/>
                  <a:pt x="427" y="1048"/>
                </a:cubicBezTo>
                <a:lnTo>
                  <a:pt x="1541" y="2162"/>
                </a:lnTo>
                <a:lnTo>
                  <a:pt x="427" y="3276"/>
                </a:lnTo>
                <a:cubicBezTo>
                  <a:pt x="1" y="3718"/>
                  <a:pt x="403" y="4323"/>
                  <a:pt x="865" y="4323"/>
                </a:cubicBezTo>
                <a:cubicBezTo>
                  <a:pt x="1006" y="4323"/>
                  <a:pt x="1152" y="4266"/>
                  <a:pt x="1283" y="4131"/>
                </a:cubicBezTo>
                <a:lnTo>
                  <a:pt x="2397" y="3017"/>
                </a:lnTo>
                <a:lnTo>
                  <a:pt x="3531" y="4131"/>
                </a:lnTo>
                <a:cubicBezTo>
                  <a:pt x="3661" y="4266"/>
                  <a:pt x="3808" y="4323"/>
                  <a:pt x="3949" y="4323"/>
                </a:cubicBezTo>
                <a:cubicBezTo>
                  <a:pt x="4410" y="4323"/>
                  <a:pt x="4808" y="3718"/>
                  <a:pt x="4366" y="3276"/>
                </a:cubicBezTo>
                <a:lnTo>
                  <a:pt x="3252" y="2162"/>
                </a:lnTo>
                <a:lnTo>
                  <a:pt x="4366" y="1048"/>
                </a:lnTo>
                <a:cubicBezTo>
                  <a:pt x="4808" y="606"/>
                  <a:pt x="4410" y="1"/>
                  <a:pt x="3949" y="1"/>
                </a:cubicBezTo>
                <a:cubicBezTo>
                  <a:pt x="3808" y="1"/>
                  <a:pt x="3661" y="57"/>
                  <a:pt x="3531" y="192"/>
                </a:cubicBezTo>
                <a:lnTo>
                  <a:pt x="2397" y="1306"/>
                </a:lnTo>
                <a:lnTo>
                  <a:pt x="1283" y="192"/>
                </a:lnTo>
                <a:cubicBezTo>
                  <a:pt x="1152" y="57"/>
                  <a:pt x="1006"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flipH="1">
            <a:off x="6261054" y="3115350"/>
            <a:ext cx="188739" cy="168824"/>
          </a:xfrm>
          <a:custGeom>
            <a:avLst/>
            <a:gdLst/>
            <a:ahLst/>
            <a:cxnLst/>
            <a:rect l="l" t="t" r="r" b="b"/>
            <a:pathLst>
              <a:path w="4824" h="4315" extrusionOk="0">
                <a:moveTo>
                  <a:pt x="3950" y="1"/>
                </a:moveTo>
                <a:cubicBezTo>
                  <a:pt x="3808" y="1"/>
                  <a:pt x="3659" y="55"/>
                  <a:pt x="3525" y="184"/>
                </a:cubicBezTo>
                <a:lnTo>
                  <a:pt x="2411" y="1298"/>
                </a:lnTo>
                <a:lnTo>
                  <a:pt x="1297" y="184"/>
                </a:lnTo>
                <a:cubicBezTo>
                  <a:pt x="1166" y="67"/>
                  <a:pt x="1024" y="17"/>
                  <a:pt x="889" y="17"/>
                </a:cubicBezTo>
                <a:cubicBezTo>
                  <a:pt x="427" y="17"/>
                  <a:pt x="42" y="594"/>
                  <a:pt x="442" y="1039"/>
                </a:cubicBezTo>
                <a:lnTo>
                  <a:pt x="1556" y="2153"/>
                </a:lnTo>
                <a:lnTo>
                  <a:pt x="442" y="3287"/>
                </a:lnTo>
                <a:cubicBezTo>
                  <a:pt x="0" y="3714"/>
                  <a:pt x="398" y="4315"/>
                  <a:pt x="867" y="4315"/>
                </a:cubicBezTo>
                <a:cubicBezTo>
                  <a:pt x="1011" y="4315"/>
                  <a:pt x="1162" y="4258"/>
                  <a:pt x="1297" y="4123"/>
                </a:cubicBezTo>
                <a:lnTo>
                  <a:pt x="2411" y="3009"/>
                </a:lnTo>
                <a:lnTo>
                  <a:pt x="3525" y="4123"/>
                </a:lnTo>
                <a:cubicBezTo>
                  <a:pt x="3657" y="4241"/>
                  <a:pt x="3798" y="4290"/>
                  <a:pt x="3933" y="4290"/>
                </a:cubicBezTo>
                <a:cubicBezTo>
                  <a:pt x="4389" y="4290"/>
                  <a:pt x="4765" y="3718"/>
                  <a:pt x="4381" y="3287"/>
                </a:cubicBezTo>
                <a:lnTo>
                  <a:pt x="3267" y="2153"/>
                </a:lnTo>
                <a:lnTo>
                  <a:pt x="4381" y="1039"/>
                </a:lnTo>
                <a:cubicBezTo>
                  <a:pt x="4824" y="596"/>
                  <a:pt x="4422" y="1"/>
                  <a:pt x="3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flipH="1">
            <a:off x="5801544" y="844461"/>
            <a:ext cx="76333" cy="77115"/>
          </a:xfrm>
          <a:custGeom>
            <a:avLst/>
            <a:gdLst/>
            <a:ahLst/>
            <a:cxnLst/>
            <a:rect l="l" t="t" r="r" b="b"/>
            <a:pathLst>
              <a:path w="1951" h="1971" extrusionOk="0">
                <a:moveTo>
                  <a:pt x="975" y="1"/>
                </a:moveTo>
                <a:cubicBezTo>
                  <a:pt x="438" y="1"/>
                  <a:pt x="1" y="458"/>
                  <a:pt x="1" y="995"/>
                </a:cubicBezTo>
                <a:cubicBezTo>
                  <a:pt x="1" y="1532"/>
                  <a:pt x="438" y="1970"/>
                  <a:pt x="975" y="1970"/>
                </a:cubicBezTo>
                <a:cubicBezTo>
                  <a:pt x="1513" y="1970"/>
                  <a:pt x="1950" y="1532"/>
                  <a:pt x="1950" y="995"/>
                </a:cubicBezTo>
                <a:cubicBezTo>
                  <a:pt x="1950" y="458"/>
                  <a:pt x="151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flipH="1">
            <a:off x="8181573" y="2819799"/>
            <a:ext cx="76294" cy="76333"/>
          </a:xfrm>
          <a:custGeom>
            <a:avLst/>
            <a:gdLst/>
            <a:ahLst/>
            <a:cxnLst/>
            <a:rect l="l" t="t" r="r" b="b"/>
            <a:pathLst>
              <a:path w="1950" h="1951" extrusionOk="0">
                <a:moveTo>
                  <a:pt x="975" y="1"/>
                </a:moveTo>
                <a:cubicBezTo>
                  <a:pt x="438" y="1"/>
                  <a:pt x="0" y="439"/>
                  <a:pt x="0" y="976"/>
                </a:cubicBezTo>
                <a:cubicBezTo>
                  <a:pt x="0" y="1513"/>
                  <a:pt x="438" y="1950"/>
                  <a:pt x="975" y="1950"/>
                </a:cubicBezTo>
                <a:cubicBezTo>
                  <a:pt x="1512" y="1950"/>
                  <a:pt x="1950" y="1513"/>
                  <a:pt x="1950" y="976"/>
                </a:cubicBezTo>
                <a:cubicBezTo>
                  <a:pt x="1950" y="439"/>
                  <a:pt x="151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flipH="1">
            <a:off x="6077826" y="2437537"/>
            <a:ext cx="77076" cy="77115"/>
          </a:xfrm>
          <a:custGeom>
            <a:avLst/>
            <a:gdLst/>
            <a:ahLst/>
            <a:cxnLst/>
            <a:rect l="l" t="t" r="r" b="b"/>
            <a:pathLst>
              <a:path w="1970" h="1971" extrusionOk="0">
                <a:moveTo>
                  <a:pt x="995" y="1"/>
                </a:moveTo>
                <a:cubicBezTo>
                  <a:pt x="438" y="1"/>
                  <a:pt x="1" y="458"/>
                  <a:pt x="1" y="995"/>
                </a:cubicBezTo>
                <a:cubicBezTo>
                  <a:pt x="1" y="1532"/>
                  <a:pt x="438" y="1970"/>
                  <a:pt x="995" y="1970"/>
                </a:cubicBezTo>
                <a:cubicBezTo>
                  <a:pt x="1532" y="1970"/>
                  <a:pt x="1970" y="1532"/>
                  <a:pt x="1970" y="995"/>
                </a:cubicBezTo>
                <a:cubicBezTo>
                  <a:pt x="1970" y="458"/>
                  <a:pt x="1532"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flipH="1">
            <a:off x="7419591" y="3159338"/>
            <a:ext cx="447590" cy="316795"/>
          </a:xfrm>
          <a:custGeom>
            <a:avLst/>
            <a:gdLst/>
            <a:ahLst/>
            <a:cxnLst/>
            <a:rect l="l" t="t" r="r" b="b"/>
            <a:pathLst>
              <a:path w="11440" h="8097" fill="none" extrusionOk="0">
                <a:moveTo>
                  <a:pt x="1" y="8097"/>
                </a:moveTo>
                <a:lnTo>
                  <a:pt x="11439" y="0"/>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flipH="1">
            <a:off x="7000055" y="2382607"/>
            <a:ext cx="743297" cy="586875"/>
          </a:xfrm>
          <a:custGeom>
            <a:avLst/>
            <a:gdLst/>
            <a:ahLst/>
            <a:cxnLst/>
            <a:rect l="l" t="t" r="r" b="b"/>
            <a:pathLst>
              <a:path w="18998" h="15000" fill="none" extrusionOk="0">
                <a:moveTo>
                  <a:pt x="0" y="15000"/>
                </a:moveTo>
                <a:lnTo>
                  <a:pt x="18998" y="1"/>
                </a:lnTo>
              </a:path>
            </a:pathLst>
          </a:custGeom>
          <a:solidFill>
            <a:schemeClr val="dk1"/>
          </a:solidFill>
          <a:ln w="248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51" name="Google Shape;651;p43"/>
          <p:cNvPicPr preferRelativeResize="0"/>
          <p:nvPr/>
        </p:nvPicPr>
        <p:blipFill>
          <a:blip r:embed="rId3">
            <a:alphaModFix/>
          </a:blip>
          <a:stretch>
            <a:fillRect/>
          </a:stretch>
        </p:blipFill>
        <p:spPr>
          <a:xfrm flipH="1">
            <a:off x="7000045" y="3666012"/>
            <a:ext cx="743300" cy="572749"/>
          </a:xfrm>
          <a:prstGeom prst="rect">
            <a:avLst/>
          </a:prstGeom>
          <a:noFill/>
          <a:ln>
            <a:noFill/>
          </a:ln>
        </p:spPr>
      </p:pic>
    </p:spTree>
    <p:extLst>
      <p:ext uri="{BB962C8B-B14F-4D97-AF65-F5344CB8AC3E}">
        <p14:creationId xmlns:p14="http://schemas.microsoft.com/office/powerpoint/2010/main" val="892975166"/>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640"/>
                                        </p:tgtEl>
                                        <p:attrNameLst>
                                          <p:attrName>style.visibility</p:attrName>
                                        </p:attrNameLst>
                                      </p:cBhvr>
                                      <p:to>
                                        <p:strVal val="visible"/>
                                      </p:to>
                                    </p:set>
                                  </p:childTnLst>
                                </p:cTn>
                              </p:par>
                            </p:childTnLst>
                          </p:cTn>
                        </p:par>
                        <p:par>
                          <p:cTn id="7" fill="hold">
                            <p:stCondLst>
                              <p:cond delay="500"/>
                            </p:stCondLst>
                            <p:childTnLst>
                              <p:par>
                                <p:cTn id="8" presetID="16" presetClass="entr" presetSubtype="21" fill="hold" grpId="0" nodeType="afterEffect">
                                  <p:stCondLst>
                                    <p:cond delay="0"/>
                                  </p:stCondLst>
                                  <p:childTnLst>
                                    <p:set>
                                      <p:cBhvr>
                                        <p:cTn id="9" dur="1" fill="hold">
                                          <p:stCondLst>
                                            <p:cond delay="0"/>
                                          </p:stCondLst>
                                        </p:cTn>
                                        <p:tgtEl>
                                          <p:spTgt spid="639"/>
                                        </p:tgtEl>
                                        <p:attrNameLst>
                                          <p:attrName>style.visibility</p:attrName>
                                        </p:attrNameLst>
                                      </p:cBhvr>
                                      <p:to>
                                        <p:strVal val="visible"/>
                                      </p:to>
                                    </p:set>
                                    <p:animEffect transition="in" filter="barn(inVertical)">
                                      <p:cBhvr>
                                        <p:cTn id="10" dur="500"/>
                                        <p:tgtEl>
                                          <p:spTgt spid="6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9" grpId="0"/>
      <p:bldP spid="640" grpId="0"/>
    </p:bldLst>
  </p:timing>
</p:sld>
</file>

<file path=ppt/theme/theme1.xml><?xml version="1.0" encoding="utf-8"?>
<a:theme xmlns:a="http://schemas.openxmlformats.org/drawingml/2006/main" name="FMCG Company Business Plan by Slidesgo">
  <a:themeElements>
    <a:clrScheme name="Simple Light">
      <a:dk1>
        <a:srgbClr val="FFFFFF"/>
      </a:dk1>
      <a:lt1>
        <a:srgbClr val="FF126D"/>
      </a:lt1>
      <a:dk2>
        <a:srgbClr val="FF6543"/>
      </a:dk2>
      <a:lt2>
        <a:srgbClr val="F9B121"/>
      </a:lt2>
      <a:accent1>
        <a:srgbClr val="FAEF86"/>
      </a:accent1>
      <a:accent2>
        <a:srgbClr val="D1DA52"/>
      </a:accent2>
      <a:accent3>
        <a:srgbClr val="58ABE0"/>
      </a:accent3>
      <a:accent4>
        <a:srgbClr val="EC6648"/>
      </a:accent4>
      <a:accent5>
        <a:srgbClr val="E7286F"/>
      </a:accent5>
      <a:accent6>
        <a:srgbClr val="0000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4473</TotalTime>
  <Words>801</Words>
  <Application>Microsoft Office PowerPoint</Application>
  <PresentationFormat>On-screen Show (16:9)</PresentationFormat>
  <Paragraphs>98</Paragraphs>
  <Slides>22</Slides>
  <Notes>10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22</vt:i4>
      </vt:variant>
    </vt:vector>
  </HeadingPairs>
  <TitlesOfParts>
    <vt:vector size="34" baseType="lpstr">
      <vt:lpstr>Wingdings</vt:lpstr>
      <vt:lpstr>Varela Round</vt:lpstr>
      <vt:lpstr>PT Sans</vt:lpstr>
      <vt:lpstr>Arial</vt:lpstr>
      <vt:lpstr>Montserrat ExtraBold</vt:lpstr>
      <vt:lpstr>Noto Sans Symbols</vt:lpstr>
      <vt:lpstr>Bahnschrift</vt:lpstr>
      <vt:lpstr>Quicksand</vt:lpstr>
      <vt:lpstr>Berlin Sans FB Demi</vt:lpstr>
      <vt:lpstr>Calibri</vt:lpstr>
      <vt:lpstr>Fira Sans Extra Condensed Medium</vt:lpstr>
      <vt:lpstr>FMCG Company Business Plan by Slidesgo</vt:lpstr>
      <vt:lpstr>FMCG Sales Analysis Dashboard </vt:lpstr>
      <vt:lpstr>Key KPI’s</vt:lpstr>
      <vt:lpstr>Introduction  </vt:lpstr>
      <vt:lpstr>Our Task</vt:lpstr>
      <vt:lpstr>Excel Dashboard </vt:lpstr>
      <vt:lpstr>PowerPoint Presentation</vt:lpstr>
      <vt:lpstr>Tableau Dashboard </vt:lpstr>
      <vt:lpstr>PowerPoint Presentation</vt:lpstr>
      <vt:lpstr>Power BI Dashboard </vt:lpstr>
      <vt:lpstr>PowerPoint Presentation</vt:lpstr>
      <vt:lpstr>Sales By year </vt:lpstr>
      <vt:lpstr>Product wise sales </vt:lpstr>
      <vt:lpstr>AM wise sales</vt:lpstr>
      <vt:lpstr>Monthly sales comparison</vt:lpstr>
      <vt:lpstr>Sales Growth</vt:lpstr>
      <vt:lpstr>Model wise sales</vt:lpstr>
      <vt:lpstr>Sales comparison</vt:lpstr>
      <vt:lpstr>Store wise sales – Top 10</vt:lpstr>
      <vt:lpstr>Sales Vs Budget</vt:lpstr>
      <vt:lpstr>BALANCE SHEET</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FMCG Sales Analysis Dashboard </dc:title>
  <cp:lastModifiedBy>riya karode</cp:lastModifiedBy>
  <cp:revision>8</cp:revision>
  <dcterms:modified xsi:type="dcterms:W3CDTF">2023-05-07T07:04:19Z</dcterms:modified>
</cp:coreProperties>
</file>